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0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6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8/27/19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8/27/19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CB827-F132-4DF6-9FB9-4035A4C798EF}" type="datetime1">
              <a:rPr lang="en-US" smtClean="0"/>
              <a:pPr/>
              <a:t>8/27/19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A601-7D32-4ED7-AD1A-974B6DDBDCDC}" type="datetime1">
              <a:rPr lang="en-US" smtClean="0"/>
              <a:pPr/>
              <a:t>8/27/19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7B41-4A0C-4639-A132-E5C8F99A4BE8}" type="datetime1">
              <a:rPr lang="en-US" smtClean="0"/>
              <a:pPr/>
              <a:t>8/27/19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967FD-6084-4075-993E-77EC8038773F}" type="datetime1">
              <a:rPr lang="en-US" smtClean="0"/>
              <a:pPr/>
              <a:t>8/27/19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8/27/19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52C1-9A39-494C-9977-BBEFAB872C1F}" type="datetime1">
              <a:rPr lang="en-US" smtClean="0"/>
              <a:pPr/>
              <a:t>8/27/19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EACE2-EA00-4376-9A66-47ABB8B02CF5}" type="datetime1">
              <a:rPr lang="en-US" smtClean="0"/>
              <a:pPr/>
              <a:t>8/27/19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71CE-B899-4B2B-848D-9F12F0C901B6}" type="datetimeFigureOut">
              <a:rPr lang="en-US" smtClean="0"/>
              <a:t>8/27/19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F1CA-F464-4B29-B867-EAF8A9B936E3}" type="datetime1">
              <a:rPr lang="en-US" smtClean="0"/>
              <a:pPr/>
              <a:t>8/27/19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DA47DADC-55EA-4839-91C8-5BCC0EC06F5C}" type="datetime1">
              <a:rPr lang="en-US" smtClean="0"/>
              <a:pPr/>
              <a:t>8/27/19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2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870404"/>
            <a:ext cx="7315200" cy="1344654"/>
          </a:xfrm>
        </p:spPr>
        <p:txBody>
          <a:bodyPr/>
          <a:lstStyle/>
          <a:p>
            <a:r>
              <a:rPr lang="en-US" dirty="0" smtClean="0"/>
              <a:t>Fake News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654019"/>
            <a:ext cx="7315200" cy="3657143"/>
          </a:xfrm>
        </p:spPr>
        <p:txBody>
          <a:bodyPr/>
          <a:lstStyle/>
          <a:p>
            <a:r>
              <a:rPr lang="en-US" dirty="0" smtClean="0"/>
              <a:t>Do Now: How would you define “fake news”?</a:t>
            </a:r>
          </a:p>
          <a:p>
            <a:endParaRPr lang="en-US" dirty="0"/>
          </a:p>
          <a:p>
            <a:r>
              <a:rPr lang="en-US" dirty="0" smtClean="0"/>
              <a:t>Why is “fake news” so common?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723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7-06-12 at 12.23.06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43" r="-4043"/>
          <a:stretch>
            <a:fillRect/>
          </a:stretch>
        </p:blipFill>
        <p:spPr>
          <a:xfrm>
            <a:off x="257175" y="300038"/>
            <a:ext cx="8561388" cy="6307137"/>
          </a:xfrm>
        </p:spPr>
      </p:pic>
    </p:spTree>
    <p:extLst>
      <p:ext uri="{BB962C8B-B14F-4D97-AF65-F5344CB8AC3E}">
        <p14:creationId xmlns:p14="http://schemas.microsoft.com/office/powerpoint/2010/main" val="3570804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rump Fake New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139" r="-15139"/>
          <a:stretch>
            <a:fillRect/>
          </a:stretch>
        </p:blipFill>
        <p:spPr>
          <a:xfrm>
            <a:off x="698500" y="485775"/>
            <a:ext cx="7807325" cy="5992813"/>
          </a:xfrm>
        </p:spPr>
      </p:pic>
    </p:spTree>
    <p:extLst>
      <p:ext uri="{BB962C8B-B14F-4D97-AF65-F5344CB8AC3E}">
        <p14:creationId xmlns:p14="http://schemas.microsoft.com/office/powerpoint/2010/main" val="3482598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wnload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1" r="4321"/>
          <a:stretch>
            <a:fillRect/>
          </a:stretch>
        </p:blipFill>
        <p:spPr>
          <a:xfrm>
            <a:off x="298119" y="496374"/>
            <a:ext cx="8382503" cy="5155385"/>
          </a:xfrm>
        </p:spPr>
      </p:pic>
    </p:spTree>
    <p:extLst>
      <p:ext uri="{BB962C8B-B14F-4D97-AF65-F5344CB8AC3E}">
        <p14:creationId xmlns:p14="http://schemas.microsoft.com/office/powerpoint/2010/main" val="686056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ence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64" r="-13264"/>
          <a:stretch>
            <a:fillRect/>
          </a:stretch>
        </p:blipFill>
        <p:spPr>
          <a:xfrm>
            <a:off x="342900" y="228600"/>
            <a:ext cx="8148638" cy="6364288"/>
          </a:xfrm>
        </p:spPr>
      </p:pic>
    </p:spTree>
    <p:extLst>
      <p:ext uri="{BB962C8B-B14F-4D97-AF65-F5344CB8AC3E}">
        <p14:creationId xmlns:p14="http://schemas.microsoft.com/office/powerpoint/2010/main" val="1711202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Perspective.thmx</Template>
  <TotalTime>487</TotalTime>
  <Words>23</Words>
  <Application>Microsoft Macintosh PowerPoint</Application>
  <PresentationFormat>On-screen Show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Perspective</vt:lpstr>
      <vt:lpstr>Fake News</vt:lpstr>
      <vt:lpstr>PowerPoint Presentation</vt:lpstr>
      <vt:lpstr>PowerPoint Presentation</vt:lpstr>
      <vt:lpstr>PowerPoint Presentation</vt:lpstr>
      <vt:lpstr>PowerPoint Presentation</vt:lpstr>
    </vt:vector>
  </TitlesOfParts>
  <Company>NYC Department of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Fake News</dc:title>
  <dc:creator>User</dc:creator>
  <cp:lastModifiedBy>User</cp:lastModifiedBy>
  <cp:revision>4</cp:revision>
  <dcterms:created xsi:type="dcterms:W3CDTF">2017-06-12T16:12:25Z</dcterms:created>
  <dcterms:modified xsi:type="dcterms:W3CDTF">2019-08-28T02:43:36Z</dcterms:modified>
</cp:coreProperties>
</file>