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125.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33.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43.xml"/>
  <Override ContentType="application/vnd.openxmlformats-officedocument.presentationml.notesSlide+xml" PartName="/ppt/notesSlides/notesSlide151.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148.xml"/>
  <Override ContentType="application/vnd.openxmlformats-officedocument.presentationml.notesSlide+xml" PartName="/ppt/notesSlides/notesSlide39.xml"/>
  <Override ContentType="application/vnd.openxmlformats-officedocument.presentationml.notesSlide+xml" PartName="/ppt/notesSlides/notesSlide135.xml"/>
  <Override ContentType="application/vnd.openxmlformats-officedocument.presentationml.notesSlide+xml" PartName="/ppt/notesSlides/notesSlide137.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41.xml"/>
  <Override ContentType="application/vnd.openxmlformats-officedocument.presentationml.notesSlide+xml" PartName="/ppt/notesSlides/notesSlide153.xml"/>
  <Override ContentType="application/vnd.openxmlformats-officedocument.presentationml.notesSlide+xml" PartName="/ppt/notesSlides/notesSlide123.xml"/>
  <Override ContentType="application/vnd.openxmlformats-officedocument.presentationml.notesSlide+xml" PartName="/ppt/notesSlides/notesSlide110.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138.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15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46.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120.xml"/>
  <Override ContentType="application/vnd.openxmlformats-officedocument.presentationml.notesSlide+xml" PartName="/ppt/notesSlides/notesSlide20.xml"/>
  <Override ContentType="application/vnd.openxmlformats-officedocument.presentationml.notesSlide+xml" PartName="/ppt/notesSlides/notesSlide129.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144.xml"/>
  <Override ContentType="application/vnd.openxmlformats-officedocument.presentationml.notesSlide+xml" PartName="/ppt/notesSlides/notesSlide48.xml"/>
  <Override ContentType="application/vnd.openxmlformats-officedocument.presentationml.notesSlide+xml" PartName="/ppt/notesSlides/notesSlide131.xml"/>
  <Override ContentType="application/vnd.openxmlformats-officedocument.presentationml.notesSlide+xml" PartName="/ppt/notesSlides/notesSlide127.xml"/>
  <Override ContentType="application/vnd.openxmlformats-officedocument.presentationml.notesSlide+xml" PartName="/ppt/notesSlides/notesSlide157.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150.xml"/>
  <Override ContentType="application/vnd.openxmlformats-officedocument.presentationml.notesSlide+xml" PartName="/ppt/notesSlides/notesSlide142.xml"/>
  <Override ContentType="application/vnd.openxmlformats-officedocument.presentationml.notesSlide+xml" PartName="/ppt/notesSlides/notesSlide84.xml"/>
  <Override ContentType="application/vnd.openxmlformats-officedocument.presentationml.notesSlide+xml" PartName="/ppt/notesSlides/notesSlide116.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59.xml"/>
  <Override ContentType="application/vnd.openxmlformats-officedocument.presentationml.notesSlide+xml" PartName="/ppt/notesSlides/notesSlide124.xml"/>
  <Override ContentType="application/vnd.openxmlformats-officedocument.presentationml.notesSlide+xml" PartName="/ppt/notesSlides/notesSlide126.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1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60.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152.xml"/>
  <Override ContentType="application/vnd.openxmlformats-officedocument.presentationml.notesSlide+xml" PartName="/ppt/notesSlides/notesSlide122.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140.xml"/>
  <Override ContentType="application/vnd.openxmlformats-officedocument.presentationml.notesSlide+xml" PartName="/ppt/notesSlides/notesSlide154.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136.xml"/>
  <Override ContentType="application/vnd.openxmlformats-officedocument.presentationml.notesSlide+xml" PartName="/ppt/notesSlides/notesSlide2.xml"/>
  <Override ContentType="application/vnd.openxmlformats-officedocument.presentationml.notesSlide+xml" PartName="/ppt/notesSlides/notesSlide149.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139.xml"/>
  <Override ContentType="application/vnd.openxmlformats-officedocument.presentationml.notesSlide+xml" PartName="/ppt/notesSlides/notesSlide55.xml"/>
  <Override ContentType="application/vnd.openxmlformats-officedocument.presentationml.notesSlide+xml" PartName="/ppt/notesSlides/notesSlide156.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1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3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21.xml"/>
  <Override ContentType="application/vnd.openxmlformats-officedocument.presentationml.notesSlide+xml" PartName="/ppt/notesSlides/notesSlide6.xml"/>
  <Override ContentType="application/vnd.openxmlformats-officedocument.presentationml.notesSlide+xml" PartName="/ppt/notesSlides/notesSlide128.xml"/>
  <Override ContentType="application/vnd.openxmlformats-officedocument.presentationml.notesSlide+xml" PartName="/ppt/notesSlides/notesSlide79.xml"/>
  <Override ContentType="application/vnd.openxmlformats-officedocument.presentationml.notesSlide+xml" PartName="/ppt/notesSlides/notesSlide132.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45.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158.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2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48.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138.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156.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123.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36.xml"/>
  <Override ContentType="application/vnd.openxmlformats-officedocument.presentationml.slide+xml" PartName="/ppt/slides/slide154.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141.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18.xml"/>
  <Override ContentType="application/vnd.openxmlformats-officedocument.presentationml.slide+xml" PartName="/ppt/slides/slide142.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152.xml"/>
  <Override ContentType="application/vnd.openxmlformats-officedocument.presentationml.slide+xml" PartName="/ppt/slides/slide125.xml"/>
  <Override ContentType="application/vnd.openxmlformats-officedocument.presentationml.slide+xml" PartName="/ppt/slides/slide72.xml"/>
  <Override ContentType="application/vnd.openxmlformats-officedocument.presentationml.slide+xml" PartName="/ppt/slides/slide135.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129.xml"/>
  <Override ContentType="application/vnd.openxmlformats-officedocument.presentationml.slide+xml" PartName="/ppt/slides/slide63.xml"/>
  <Override ContentType="application/vnd.openxmlformats-officedocument.presentationml.slide+xml" PartName="/ppt/slides/slide131.xml"/>
  <Override ContentType="application/vnd.openxmlformats-officedocument.presentationml.slide+xml" PartName="/ppt/slides/slide159.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144.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133.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31.xml"/>
  <Override ContentType="application/vnd.openxmlformats-officedocument.presentationml.slide+xml" PartName="/ppt/slides/slide127.xml"/>
  <Override ContentType="application/vnd.openxmlformats-officedocument.presentationml.slide+xml" PartName="/ppt/slides/slide146.xml"/>
  <Override ContentType="application/vnd.openxmlformats-officedocument.presentationml.slide+xml" PartName="/ppt/slides/slide150.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39.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15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157.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22.xml"/>
  <Override ContentType="application/vnd.openxmlformats-officedocument.presentationml.slide+xml" PartName="/ppt/slides/slide130.xml"/>
  <Override ContentType="application/vnd.openxmlformats-officedocument.presentationml.slide+xml" PartName="/ppt/slides/slide147.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40.xml"/>
  <Override ContentType="application/vnd.openxmlformats-officedocument.presentationml.slide+xml" PartName="/ppt/slides/slide11.xml"/>
  <Override ContentType="application/vnd.openxmlformats-officedocument.presentationml.slide+xml" PartName="/ppt/slides/slide137.xml"/>
  <Override ContentType="application/vnd.openxmlformats-officedocument.presentationml.slide+xml" PartName="/ppt/slides/slide110.xml"/>
  <Override ContentType="application/vnd.openxmlformats-officedocument.presentationml.slide+xml" PartName="/ppt/slides/slide153.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149.xml"/>
  <Override ContentType="application/vnd.openxmlformats-officedocument.presentationml.slide+xml" PartName="/ppt/slides/slide49.xml"/>
  <Override ContentType="application/vnd.openxmlformats-officedocument.presentationml.slide+xml" PartName="/ppt/slides/slide124.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26.xml"/>
  <Override ContentType="application/vnd.openxmlformats-officedocument.presentationml.slide+xml" PartName="/ppt/slides/slide151.xml"/>
  <Override ContentType="application/vnd.openxmlformats-officedocument.presentationml.slide+xml" PartName="/ppt/slides/slide109.xml"/>
  <Override ContentType="application/vnd.openxmlformats-officedocument.presentationml.slide+xml" PartName="/ppt/slides/slide134.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160.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143.xml"/>
  <Override ContentType="application/vnd.openxmlformats-officedocument.presentationml.slide+xml" PartName="/ppt/slides/slide117.xml"/>
  <Override ContentType="application/vnd.openxmlformats-officedocument.presentationml.slide+xml" PartName="/ppt/slides/slide145.xml"/>
  <Override ContentType="application/vnd.openxmlformats-officedocument.presentationml.slide+xml" PartName="/ppt/slides/slide132.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128.xml"/>
  <Override ContentType="application/vnd.openxmlformats-officedocument.presentationml.slide+xml" PartName="/ppt/slides/slide158.xml"/>
  <Override ContentType="application/vnd.openxmlformats-officedocument.presentationml.slide+xml" PartName="/ppt/slides/slide92.xml"/>
  <Override ContentType="application/vnd.openxmlformats-officedocument.presentationml.slide+xml" PartName="/ppt/slides/slide115.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showSpecialPlsOnTitleSld="0">
  <p:sldMasterIdLst>
    <p:sldMasterId id="2147483668" r:id="rId4"/>
    <p:sldMasterId id="214748366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 id="345" r:id="rId96"/>
    <p:sldId id="346" r:id="rId97"/>
    <p:sldId id="347" r:id="rId98"/>
    <p:sldId id="348" r:id="rId99"/>
    <p:sldId id="349" r:id="rId100"/>
    <p:sldId id="350" r:id="rId101"/>
    <p:sldId id="351" r:id="rId102"/>
    <p:sldId id="352" r:id="rId103"/>
    <p:sldId id="353" r:id="rId104"/>
    <p:sldId id="354" r:id="rId105"/>
    <p:sldId id="355" r:id="rId106"/>
    <p:sldId id="356" r:id="rId107"/>
    <p:sldId id="357" r:id="rId108"/>
    <p:sldId id="358" r:id="rId109"/>
    <p:sldId id="359" r:id="rId110"/>
    <p:sldId id="360" r:id="rId111"/>
    <p:sldId id="361" r:id="rId112"/>
    <p:sldId id="362" r:id="rId113"/>
    <p:sldId id="363" r:id="rId114"/>
    <p:sldId id="364" r:id="rId115"/>
    <p:sldId id="365" r:id="rId116"/>
    <p:sldId id="366" r:id="rId117"/>
    <p:sldId id="367" r:id="rId118"/>
    <p:sldId id="368" r:id="rId119"/>
    <p:sldId id="369" r:id="rId120"/>
    <p:sldId id="370" r:id="rId121"/>
    <p:sldId id="371" r:id="rId122"/>
    <p:sldId id="372" r:id="rId123"/>
    <p:sldId id="373" r:id="rId124"/>
    <p:sldId id="374" r:id="rId125"/>
    <p:sldId id="375" r:id="rId126"/>
    <p:sldId id="376" r:id="rId127"/>
    <p:sldId id="377" r:id="rId128"/>
    <p:sldId id="378" r:id="rId129"/>
    <p:sldId id="379" r:id="rId130"/>
    <p:sldId id="380" r:id="rId131"/>
    <p:sldId id="381" r:id="rId132"/>
    <p:sldId id="382" r:id="rId133"/>
    <p:sldId id="383" r:id="rId134"/>
    <p:sldId id="384" r:id="rId135"/>
    <p:sldId id="385" r:id="rId136"/>
    <p:sldId id="386" r:id="rId137"/>
    <p:sldId id="387" r:id="rId138"/>
    <p:sldId id="388" r:id="rId139"/>
    <p:sldId id="389" r:id="rId140"/>
    <p:sldId id="390" r:id="rId141"/>
    <p:sldId id="391" r:id="rId142"/>
    <p:sldId id="392" r:id="rId143"/>
    <p:sldId id="393" r:id="rId144"/>
    <p:sldId id="394" r:id="rId145"/>
    <p:sldId id="395" r:id="rId146"/>
    <p:sldId id="396" r:id="rId147"/>
    <p:sldId id="397" r:id="rId148"/>
    <p:sldId id="398" r:id="rId149"/>
    <p:sldId id="399" r:id="rId150"/>
    <p:sldId id="400" r:id="rId151"/>
    <p:sldId id="401" r:id="rId152"/>
    <p:sldId id="402" r:id="rId153"/>
    <p:sldId id="403" r:id="rId154"/>
    <p:sldId id="404" r:id="rId155"/>
    <p:sldId id="405" r:id="rId156"/>
    <p:sldId id="406" r:id="rId157"/>
    <p:sldId id="407" r:id="rId158"/>
    <p:sldId id="408" r:id="rId159"/>
    <p:sldId id="409" r:id="rId160"/>
    <p:sldId id="410" r:id="rId161"/>
    <p:sldId id="411" r:id="rId162"/>
    <p:sldId id="412" r:id="rId163"/>
    <p:sldId id="413" r:id="rId164"/>
    <p:sldId id="414" r:id="rId165"/>
    <p:sldId id="415" r:id="rId166"/>
  </p:sldIdLst>
  <p:sldSz cy="5143500" cx="9144000"/>
  <p:notesSz cx="6858000" cy="9144000"/>
  <p:embeddedFontLst>
    <p:embeddedFont>
      <p:font typeface="Raleway"/>
      <p:regular r:id="rId167"/>
      <p:bold r:id="rId168"/>
      <p:italic r:id="rId169"/>
      <p:boldItalic r:id="rId170"/>
    </p:embeddedFont>
    <p:embeddedFont>
      <p:font typeface="Raleway ExtraBold"/>
      <p:bold r:id="rId171"/>
      <p:boldItalic r:id="rId172"/>
    </p:embeddedFont>
    <p:embeddedFont>
      <p:font typeface="Raleway Light"/>
      <p:regular r:id="rId173"/>
      <p:bold r:id="rId174"/>
      <p:italic r:id="rId175"/>
      <p:boldItalic r:id="rId176"/>
    </p:embeddedFont>
    <p:embeddedFont>
      <p:font typeface="Roboto Condensed"/>
      <p:regular r:id="rId177"/>
      <p:bold r:id="rId178"/>
      <p:italic r:id="rId179"/>
      <p:boldItalic r:id="rId180"/>
    </p:embeddedFont>
    <p:embeddedFont>
      <p:font typeface="Tahoma"/>
      <p:regular r:id="rId181"/>
      <p:bold r:id="rId182"/>
    </p:embeddedFont>
    <p:embeddedFont>
      <p:font typeface="Oswald"/>
      <p:regular r:id="rId183"/>
      <p:bold r:id="rId18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5F4AB9E6-DD97-4A3B-888C-12F45BE8AB94}">
  <a:tblStyle styleId="{5F4AB9E6-DD97-4A3B-888C-12F45BE8AB94}" styleName="Table_0">
    <a:wholeTbl>
      <a:tcTxStyle>
        <a:font>
          <a:latin typeface="Arial"/>
          <a:ea typeface="Arial"/>
          <a:cs typeface="Arial"/>
        </a:font>
        <a:srgbClr val="000000"/>
      </a:tcTxStyle>
      <a:tcStyle>
        <a:tcBdr>
          <a:left>
            <a:ln cap="flat" cmpd="sng" w="9525">
              <a:solidFill>
                <a:srgbClr val="9E9E9E"/>
              </a:solidFill>
              <a:prstDash val="solid"/>
              <a:round/>
              <a:headEnd len="med" w="med" type="none"/>
              <a:tailEnd len="med" w="med" type="none"/>
            </a:ln>
          </a:left>
          <a:right>
            <a:ln cap="flat" cmpd="sng" w="9525">
              <a:solidFill>
                <a:srgbClr val="9E9E9E"/>
              </a:solidFill>
              <a:prstDash val="solid"/>
              <a:round/>
              <a:headEnd len="med" w="med" type="none"/>
              <a:tailEnd len="med" w="med" type="none"/>
            </a:ln>
          </a:right>
          <a:top>
            <a:ln cap="flat" cmpd="sng" w="9525">
              <a:solidFill>
                <a:srgbClr val="9E9E9E"/>
              </a:solidFill>
              <a:prstDash val="solid"/>
              <a:round/>
              <a:headEnd len="med" w="med" type="none"/>
              <a:tailEnd len="med" w="med" type="none"/>
            </a:ln>
          </a:top>
          <a:bottom>
            <a:ln cap="flat" cmpd="sng" w="9525">
              <a:solidFill>
                <a:srgbClr val="9E9E9E"/>
              </a:solidFill>
              <a:prstDash val="solid"/>
              <a:round/>
              <a:headEnd len="med" w="med" type="none"/>
              <a:tailEnd len="med" w="med" type="none"/>
            </a:ln>
          </a:bottom>
          <a:insideH>
            <a:ln cap="flat" cmpd="sng" w="9525">
              <a:solidFill>
                <a:srgbClr val="9E9E9E"/>
              </a:solidFill>
              <a:prstDash val="solid"/>
              <a:round/>
              <a:headEnd len="med" w="med" type="none"/>
              <a:tailEnd len="med" w="med" type="none"/>
            </a:ln>
          </a:insideH>
          <a:insideV>
            <a:ln cap="flat" cmpd="sng" w="9525">
              <a:solidFill>
                <a:srgbClr val="9E9E9E"/>
              </a:solidFill>
              <a:prstDash val="solid"/>
              <a:round/>
              <a:headEnd len="med" w="med" type="none"/>
              <a:tailEnd len="med" w="med"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07" Type="http://schemas.openxmlformats.org/officeDocument/2006/relationships/slide" Target="slides/slide101.xml"/><Relationship Id="rId106" Type="http://schemas.openxmlformats.org/officeDocument/2006/relationships/slide" Target="slides/slide100.xml"/><Relationship Id="rId105" Type="http://schemas.openxmlformats.org/officeDocument/2006/relationships/slide" Target="slides/slide99.xml"/><Relationship Id="rId104" Type="http://schemas.openxmlformats.org/officeDocument/2006/relationships/slide" Target="slides/slide98.xml"/><Relationship Id="rId109" Type="http://schemas.openxmlformats.org/officeDocument/2006/relationships/slide" Target="slides/slide103.xml"/><Relationship Id="rId108" Type="http://schemas.openxmlformats.org/officeDocument/2006/relationships/slide" Target="slides/slide102.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184" Type="http://schemas.openxmlformats.org/officeDocument/2006/relationships/font" Target="fonts/Oswald-bold.fntdata"/><Relationship Id="rId103" Type="http://schemas.openxmlformats.org/officeDocument/2006/relationships/slide" Target="slides/slide97.xml"/><Relationship Id="rId102" Type="http://schemas.openxmlformats.org/officeDocument/2006/relationships/slide" Target="slides/slide96.xml"/><Relationship Id="rId101" Type="http://schemas.openxmlformats.org/officeDocument/2006/relationships/slide" Target="slides/slide95.xml"/><Relationship Id="rId100" Type="http://schemas.openxmlformats.org/officeDocument/2006/relationships/slide" Target="slides/slide94.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183" Type="http://schemas.openxmlformats.org/officeDocument/2006/relationships/font" Target="fonts/Oswald-regular.fntdata"/><Relationship Id="rId32" Type="http://schemas.openxmlformats.org/officeDocument/2006/relationships/slide" Target="slides/slide26.xml"/><Relationship Id="rId182" Type="http://schemas.openxmlformats.org/officeDocument/2006/relationships/font" Target="fonts/Tahoma-bold.fntdata"/><Relationship Id="rId35" Type="http://schemas.openxmlformats.org/officeDocument/2006/relationships/slide" Target="slides/slide29.xml"/><Relationship Id="rId181" Type="http://schemas.openxmlformats.org/officeDocument/2006/relationships/font" Target="fonts/Tahoma-regular.fntdata"/><Relationship Id="rId34" Type="http://schemas.openxmlformats.org/officeDocument/2006/relationships/slide" Target="slides/slide28.xml"/><Relationship Id="rId180" Type="http://schemas.openxmlformats.org/officeDocument/2006/relationships/font" Target="fonts/RobotoCondensed-boldItalic.fntdata"/><Relationship Id="rId37" Type="http://schemas.openxmlformats.org/officeDocument/2006/relationships/slide" Target="slides/slide31.xml"/><Relationship Id="rId176" Type="http://schemas.openxmlformats.org/officeDocument/2006/relationships/font" Target="fonts/RalewayLight-boldItalic.fntdata"/><Relationship Id="rId36" Type="http://schemas.openxmlformats.org/officeDocument/2006/relationships/slide" Target="slides/slide30.xml"/><Relationship Id="rId175" Type="http://schemas.openxmlformats.org/officeDocument/2006/relationships/font" Target="fonts/RalewayLight-italic.fntdata"/><Relationship Id="rId39" Type="http://schemas.openxmlformats.org/officeDocument/2006/relationships/slide" Target="slides/slide33.xml"/><Relationship Id="rId174" Type="http://schemas.openxmlformats.org/officeDocument/2006/relationships/font" Target="fonts/RalewayLight-bold.fntdata"/><Relationship Id="rId38" Type="http://schemas.openxmlformats.org/officeDocument/2006/relationships/slide" Target="slides/slide32.xml"/><Relationship Id="rId173" Type="http://schemas.openxmlformats.org/officeDocument/2006/relationships/font" Target="fonts/RalewayLight-regular.fntdata"/><Relationship Id="rId179" Type="http://schemas.openxmlformats.org/officeDocument/2006/relationships/font" Target="fonts/RobotoCondensed-italic.fntdata"/><Relationship Id="rId178" Type="http://schemas.openxmlformats.org/officeDocument/2006/relationships/font" Target="fonts/RobotoCondensed-bold.fntdata"/><Relationship Id="rId177" Type="http://schemas.openxmlformats.org/officeDocument/2006/relationships/font" Target="fonts/RobotoCondensed-regular.fntdata"/><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29" Type="http://schemas.openxmlformats.org/officeDocument/2006/relationships/slide" Target="slides/slide123.xml"/><Relationship Id="rId128" Type="http://schemas.openxmlformats.org/officeDocument/2006/relationships/slide" Target="slides/slide122.xml"/><Relationship Id="rId127" Type="http://schemas.openxmlformats.org/officeDocument/2006/relationships/slide" Target="slides/slide121.xml"/><Relationship Id="rId126" Type="http://schemas.openxmlformats.org/officeDocument/2006/relationships/slide" Target="slides/slide120.xml"/><Relationship Id="rId26" Type="http://schemas.openxmlformats.org/officeDocument/2006/relationships/slide" Target="slides/slide20.xml"/><Relationship Id="rId121" Type="http://schemas.openxmlformats.org/officeDocument/2006/relationships/slide" Target="slides/slide115.xml"/><Relationship Id="rId25" Type="http://schemas.openxmlformats.org/officeDocument/2006/relationships/slide" Target="slides/slide19.xml"/><Relationship Id="rId120" Type="http://schemas.openxmlformats.org/officeDocument/2006/relationships/slide" Target="slides/slide114.xml"/><Relationship Id="rId28" Type="http://schemas.openxmlformats.org/officeDocument/2006/relationships/slide" Target="slides/slide22.xml"/><Relationship Id="rId27" Type="http://schemas.openxmlformats.org/officeDocument/2006/relationships/slide" Target="slides/slide21.xml"/><Relationship Id="rId125" Type="http://schemas.openxmlformats.org/officeDocument/2006/relationships/slide" Target="slides/slide119.xml"/><Relationship Id="rId29" Type="http://schemas.openxmlformats.org/officeDocument/2006/relationships/slide" Target="slides/slide23.xml"/><Relationship Id="rId124" Type="http://schemas.openxmlformats.org/officeDocument/2006/relationships/slide" Target="slides/slide118.xml"/><Relationship Id="rId123" Type="http://schemas.openxmlformats.org/officeDocument/2006/relationships/slide" Target="slides/slide117.xml"/><Relationship Id="rId122" Type="http://schemas.openxmlformats.org/officeDocument/2006/relationships/slide" Target="slides/slide116.xml"/><Relationship Id="rId95" Type="http://schemas.openxmlformats.org/officeDocument/2006/relationships/slide" Target="slides/slide89.xml"/><Relationship Id="rId94" Type="http://schemas.openxmlformats.org/officeDocument/2006/relationships/slide" Target="slides/slide88.xml"/><Relationship Id="rId97" Type="http://schemas.openxmlformats.org/officeDocument/2006/relationships/slide" Target="slides/slide91.xml"/><Relationship Id="rId96" Type="http://schemas.openxmlformats.org/officeDocument/2006/relationships/slide" Target="slides/slide90.xml"/><Relationship Id="rId11" Type="http://schemas.openxmlformats.org/officeDocument/2006/relationships/slide" Target="slides/slide5.xml"/><Relationship Id="rId99" Type="http://schemas.openxmlformats.org/officeDocument/2006/relationships/slide" Target="slides/slide93.xml"/><Relationship Id="rId10" Type="http://schemas.openxmlformats.org/officeDocument/2006/relationships/slide" Target="slides/slide4.xml"/><Relationship Id="rId98" Type="http://schemas.openxmlformats.org/officeDocument/2006/relationships/slide" Target="slides/slide92.xml"/><Relationship Id="rId13" Type="http://schemas.openxmlformats.org/officeDocument/2006/relationships/slide" Target="slides/slide7.xml"/><Relationship Id="rId12" Type="http://schemas.openxmlformats.org/officeDocument/2006/relationships/slide" Target="slides/slide6.xml"/><Relationship Id="rId91" Type="http://schemas.openxmlformats.org/officeDocument/2006/relationships/slide" Target="slides/slide85.xml"/><Relationship Id="rId90" Type="http://schemas.openxmlformats.org/officeDocument/2006/relationships/slide" Target="slides/slide84.xml"/><Relationship Id="rId93" Type="http://schemas.openxmlformats.org/officeDocument/2006/relationships/slide" Target="slides/slide87.xml"/><Relationship Id="rId92" Type="http://schemas.openxmlformats.org/officeDocument/2006/relationships/slide" Target="slides/slide86.xml"/><Relationship Id="rId118" Type="http://schemas.openxmlformats.org/officeDocument/2006/relationships/slide" Target="slides/slide112.xml"/><Relationship Id="rId117" Type="http://schemas.openxmlformats.org/officeDocument/2006/relationships/slide" Target="slides/slide111.xml"/><Relationship Id="rId116" Type="http://schemas.openxmlformats.org/officeDocument/2006/relationships/slide" Target="slides/slide110.xml"/><Relationship Id="rId115" Type="http://schemas.openxmlformats.org/officeDocument/2006/relationships/slide" Target="slides/slide109.xml"/><Relationship Id="rId119" Type="http://schemas.openxmlformats.org/officeDocument/2006/relationships/slide" Target="slides/slide113.xml"/><Relationship Id="rId15" Type="http://schemas.openxmlformats.org/officeDocument/2006/relationships/slide" Target="slides/slide9.xml"/><Relationship Id="rId110" Type="http://schemas.openxmlformats.org/officeDocument/2006/relationships/slide" Target="slides/slide104.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14" Type="http://schemas.openxmlformats.org/officeDocument/2006/relationships/slide" Target="slides/slide108.xml"/><Relationship Id="rId18" Type="http://schemas.openxmlformats.org/officeDocument/2006/relationships/slide" Target="slides/slide12.xml"/><Relationship Id="rId113" Type="http://schemas.openxmlformats.org/officeDocument/2006/relationships/slide" Target="slides/slide107.xml"/><Relationship Id="rId112" Type="http://schemas.openxmlformats.org/officeDocument/2006/relationships/slide" Target="slides/slide106.xml"/><Relationship Id="rId111" Type="http://schemas.openxmlformats.org/officeDocument/2006/relationships/slide" Target="slides/slide105.xml"/><Relationship Id="rId84" Type="http://schemas.openxmlformats.org/officeDocument/2006/relationships/slide" Target="slides/slide78.xml"/><Relationship Id="rId83" Type="http://schemas.openxmlformats.org/officeDocument/2006/relationships/slide" Target="slides/slide77.xml"/><Relationship Id="rId86" Type="http://schemas.openxmlformats.org/officeDocument/2006/relationships/slide" Target="slides/slide80.xml"/><Relationship Id="rId85" Type="http://schemas.openxmlformats.org/officeDocument/2006/relationships/slide" Target="slides/slide79.xml"/><Relationship Id="rId88" Type="http://schemas.openxmlformats.org/officeDocument/2006/relationships/slide" Target="slides/slide82.xml"/><Relationship Id="rId150" Type="http://schemas.openxmlformats.org/officeDocument/2006/relationships/slide" Target="slides/slide144.xml"/><Relationship Id="rId87" Type="http://schemas.openxmlformats.org/officeDocument/2006/relationships/slide" Target="slides/slide81.xml"/><Relationship Id="rId89" Type="http://schemas.openxmlformats.org/officeDocument/2006/relationships/slide" Target="slides/slide83.xml"/><Relationship Id="rId80" Type="http://schemas.openxmlformats.org/officeDocument/2006/relationships/slide" Target="slides/slide74.xml"/><Relationship Id="rId82" Type="http://schemas.openxmlformats.org/officeDocument/2006/relationships/slide" Target="slides/slide76.xml"/><Relationship Id="rId81" Type="http://schemas.openxmlformats.org/officeDocument/2006/relationships/slide" Target="slides/slide75.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149" Type="http://schemas.openxmlformats.org/officeDocument/2006/relationships/slide" Target="slides/slide143.xml"/><Relationship Id="rId4" Type="http://schemas.openxmlformats.org/officeDocument/2006/relationships/slideMaster" Target="slideMasters/slideMaster1.xml"/><Relationship Id="rId148" Type="http://schemas.openxmlformats.org/officeDocument/2006/relationships/slide" Target="slides/slide142.xml"/><Relationship Id="rId9" Type="http://schemas.openxmlformats.org/officeDocument/2006/relationships/slide" Target="slides/slide3.xml"/><Relationship Id="rId143" Type="http://schemas.openxmlformats.org/officeDocument/2006/relationships/slide" Target="slides/slide137.xml"/><Relationship Id="rId142" Type="http://schemas.openxmlformats.org/officeDocument/2006/relationships/slide" Target="slides/slide136.xml"/><Relationship Id="rId141" Type="http://schemas.openxmlformats.org/officeDocument/2006/relationships/slide" Target="slides/slide135.xml"/><Relationship Id="rId140" Type="http://schemas.openxmlformats.org/officeDocument/2006/relationships/slide" Target="slides/slide134.xml"/><Relationship Id="rId5" Type="http://schemas.openxmlformats.org/officeDocument/2006/relationships/slideMaster" Target="slideMasters/slideMaster2.xml"/><Relationship Id="rId147" Type="http://schemas.openxmlformats.org/officeDocument/2006/relationships/slide" Target="slides/slide141.xml"/><Relationship Id="rId6" Type="http://schemas.openxmlformats.org/officeDocument/2006/relationships/notesMaster" Target="notesMasters/notesMaster1.xml"/><Relationship Id="rId146" Type="http://schemas.openxmlformats.org/officeDocument/2006/relationships/slide" Target="slides/slide140.xml"/><Relationship Id="rId7" Type="http://schemas.openxmlformats.org/officeDocument/2006/relationships/slide" Target="slides/slide1.xml"/><Relationship Id="rId145" Type="http://schemas.openxmlformats.org/officeDocument/2006/relationships/slide" Target="slides/slide139.xml"/><Relationship Id="rId8" Type="http://schemas.openxmlformats.org/officeDocument/2006/relationships/slide" Target="slides/slide2.xml"/><Relationship Id="rId144" Type="http://schemas.openxmlformats.org/officeDocument/2006/relationships/slide" Target="slides/slide138.xml"/><Relationship Id="rId73" Type="http://schemas.openxmlformats.org/officeDocument/2006/relationships/slide" Target="slides/slide67.xml"/><Relationship Id="rId72" Type="http://schemas.openxmlformats.org/officeDocument/2006/relationships/slide" Target="slides/slide66.xml"/><Relationship Id="rId75" Type="http://schemas.openxmlformats.org/officeDocument/2006/relationships/slide" Target="slides/slide69.xml"/><Relationship Id="rId74" Type="http://schemas.openxmlformats.org/officeDocument/2006/relationships/slide" Target="slides/slide68.xml"/><Relationship Id="rId77" Type="http://schemas.openxmlformats.org/officeDocument/2006/relationships/slide" Target="slides/slide71.xml"/><Relationship Id="rId76" Type="http://schemas.openxmlformats.org/officeDocument/2006/relationships/slide" Target="slides/slide70.xml"/><Relationship Id="rId79" Type="http://schemas.openxmlformats.org/officeDocument/2006/relationships/slide" Target="slides/slide73.xml"/><Relationship Id="rId78" Type="http://schemas.openxmlformats.org/officeDocument/2006/relationships/slide" Target="slides/slide72.xml"/><Relationship Id="rId71" Type="http://schemas.openxmlformats.org/officeDocument/2006/relationships/slide" Target="slides/slide65.xml"/><Relationship Id="rId70" Type="http://schemas.openxmlformats.org/officeDocument/2006/relationships/slide" Target="slides/slide64.xml"/><Relationship Id="rId139" Type="http://schemas.openxmlformats.org/officeDocument/2006/relationships/slide" Target="slides/slide133.xml"/><Relationship Id="rId138" Type="http://schemas.openxmlformats.org/officeDocument/2006/relationships/slide" Target="slides/slide132.xml"/><Relationship Id="rId137" Type="http://schemas.openxmlformats.org/officeDocument/2006/relationships/slide" Target="slides/slide131.xml"/><Relationship Id="rId132" Type="http://schemas.openxmlformats.org/officeDocument/2006/relationships/slide" Target="slides/slide126.xml"/><Relationship Id="rId131" Type="http://schemas.openxmlformats.org/officeDocument/2006/relationships/slide" Target="slides/slide125.xml"/><Relationship Id="rId130" Type="http://schemas.openxmlformats.org/officeDocument/2006/relationships/slide" Target="slides/slide124.xml"/><Relationship Id="rId136" Type="http://schemas.openxmlformats.org/officeDocument/2006/relationships/slide" Target="slides/slide130.xml"/><Relationship Id="rId135" Type="http://schemas.openxmlformats.org/officeDocument/2006/relationships/slide" Target="slides/slide129.xml"/><Relationship Id="rId134" Type="http://schemas.openxmlformats.org/officeDocument/2006/relationships/slide" Target="slides/slide128.xml"/><Relationship Id="rId133" Type="http://schemas.openxmlformats.org/officeDocument/2006/relationships/slide" Target="slides/slide127.xml"/><Relationship Id="rId62" Type="http://schemas.openxmlformats.org/officeDocument/2006/relationships/slide" Target="slides/slide56.xml"/><Relationship Id="rId61" Type="http://schemas.openxmlformats.org/officeDocument/2006/relationships/slide" Target="slides/slide55.xml"/><Relationship Id="rId64" Type="http://schemas.openxmlformats.org/officeDocument/2006/relationships/slide" Target="slides/slide58.xml"/><Relationship Id="rId63" Type="http://schemas.openxmlformats.org/officeDocument/2006/relationships/slide" Target="slides/slide57.xml"/><Relationship Id="rId66" Type="http://schemas.openxmlformats.org/officeDocument/2006/relationships/slide" Target="slides/slide60.xml"/><Relationship Id="rId172" Type="http://schemas.openxmlformats.org/officeDocument/2006/relationships/font" Target="fonts/RalewayExtraBold-boldItalic.fntdata"/><Relationship Id="rId65" Type="http://schemas.openxmlformats.org/officeDocument/2006/relationships/slide" Target="slides/slide59.xml"/><Relationship Id="rId171" Type="http://schemas.openxmlformats.org/officeDocument/2006/relationships/font" Target="fonts/RalewayExtraBold-bold.fntdata"/><Relationship Id="rId68" Type="http://schemas.openxmlformats.org/officeDocument/2006/relationships/slide" Target="slides/slide62.xml"/><Relationship Id="rId170" Type="http://schemas.openxmlformats.org/officeDocument/2006/relationships/font" Target="fonts/Raleway-boldItalic.fntdata"/><Relationship Id="rId67" Type="http://schemas.openxmlformats.org/officeDocument/2006/relationships/slide" Target="slides/slide61.xml"/><Relationship Id="rId60" Type="http://schemas.openxmlformats.org/officeDocument/2006/relationships/slide" Target="slides/slide54.xml"/><Relationship Id="rId165" Type="http://schemas.openxmlformats.org/officeDocument/2006/relationships/slide" Target="slides/slide159.xml"/><Relationship Id="rId69" Type="http://schemas.openxmlformats.org/officeDocument/2006/relationships/slide" Target="slides/slide63.xml"/><Relationship Id="rId164" Type="http://schemas.openxmlformats.org/officeDocument/2006/relationships/slide" Target="slides/slide158.xml"/><Relationship Id="rId163" Type="http://schemas.openxmlformats.org/officeDocument/2006/relationships/slide" Target="slides/slide157.xml"/><Relationship Id="rId162" Type="http://schemas.openxmlformats.org/officeDocument/2006/relationships/slide" Target="slides/slide156.xml"/><Relationship Id="rId169" Type="http://schemas.openxmlformats.org/officeDocument/2006/relationships/font" Target="fonts/Raleway-italic.fntdata"/><Relationship Id="rId168" Type="http://schemas.openxmlformats.org/officeDocument/2006/relationships/font" Target="fonts/Raleway-bold.fntdata"/><Relationship Id="rId167" Type="http://schemas.openxmlformats.org/officeDocument/2006/relationships/font" Target="fonts/Raleway-regular.fntdata"/><Relationship Id="rId166" Type="http://schemas.openxmlformats.org/officeDocument/2006/relationships/slide" Target="slides/slide160.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55" Type="http://schemas.openxmlformats.org/officeDocument/2006/relationships/slide" Target="slides/slide49.xml"/><Relationship Id="rId161" Type="http://schemas.openxmlformats.org/officeDocument/2006/relationships/slide" Target="slides/slide155.xml"/><Relationship Id="rId54" Type="http://schemas.openxmlformats.org/officeDocument/2006/relationships/slide" Target="slides/slide48.xml"/><Relationship Id="rId160" Type="http://schemas.openxmlformats.org/officeDocument/2006/relationships/slide" Target="slides/slide154.xml"/><Relationship Id="rId57" Type="http://schemas.openxmlformats.org/officeDocument/2006/relationships/slide" Target="slides/slide51.xml"/><Relationship Id="rId56" Type="http://schemas.openxmlformats.org/officeDocument/2006/relationships/slide" Target="slides/slide50.xml"/><Relationship Id="rId159" Type="http://schemas.openxmlformats.org/officeDocument/2006/relationships/slide" Target="slides/slide153.xml"/><Relationship Id="rId59" Type="http://schemas.openxmlformats.org/officeDocument/2006/relationships/slide" Target="slides/slide53.xml"/><Relationship Id="rId154" Type="http://schemas.openxmlformats.org/officeDocument/2006/relationships/slide" Target="slides/slide148.xml"/><Relationship Id="rId58" Type="http://schemas.openxmlformats.org/officeDocument/2006/relationships/slide" Target="slides/slide52.xml"/><Relationship Id="rId153" Type="http://schemas.openxmlformats.org/officeDocument/2006/relationships/slide" Target="slides/slide147.xml"/><Relationship Id="rId152" Type="http://schemas.openxmlformats.org/officeDocument/2006/relationships/slide" Target="slides/slide146.xml"/><Relationship Id="rId151" Type="http://schemas.openxmlformats.org/officeDocument/2006/relationships/slide" Target="slides/slide145.xml"/><Relationship Id="rId158" Type="http://schemas.openxmlformats.org/officeDocument/2006/relationships/slide" Target="slides/slide152.xml"/><Relationship Id="rId157" Type="http://schemas.openxmlformats.org/officeDocument/2006/relationships/slide" Target="slides/slide151.xml"/><Relationship Id="rId156" Type="http://schemas.openxmlformats.org/officeDocument/2006/relationships/slide" Target="slides/slide150.xml"/><Relationship Id="rId155" Type="http://schemas.openxmlformats.org/officeDocument/2006/relationships/slide" Target="slides/slide14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Shape 3"/>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4" name="Shape 4"/>
          <p:cNvSpPr txBox="1"/>
          <p:nvPr>
            <p:ph idx="1" type="body"/>
          </p:nvPr>
        </p:nvSpPr>
        <p:spPr>
          <a:xfrm>
            <a:off x="685800" y="4343400"/>
            <a:ext cx="5486400" cy="4114800"/>
          </a:xfrm>
          <a:prstGeom prst="rect">
            <a:avLst/>
          </a:prstGeom>
          <a:noFill/>
          <a:ln>
            <a:noFill/>
          </a:ln>
        </p:spPr>
        <p:txBody>
          <a:bodyPr anchorCtr="0" anchor="t" bIns="91425" lIns="91425" rIns="91425" wrap="square" tIns="91425"/>
          <a:lstStyle>
            <a:lvl1pPr lvl="0">
              <a:spcBef>
                <a:spcPts val="0"/>
              </a:spcBef>
              <a:buSzPts val="1400"/>
              <a:buChar char="●"/>
              <a:defRPr sz="1100"/>
            </a:lvl1pPr>
            <a:lvl2pPr lvl="1">
              <a:spcBef>
                <a:spcPts val="0"/>
              </a:spcBef>
              <a:buSzPts val="1400"/>
              <a:buChar char="○"/>
              <a:defRPr sz="1100"/>
            </a:lvl2pPr>
            <a:lvl3pPr lvl="2">
              <a:spcBef>
                <a:spcPts val="0"/>
              </a:spcBef>
              <a:buSzPts val="1400"/>
              <a:buChar char="■"/>
              <a:defRPr sz="1100"/>
            </a:lvl3pPr>
            <a:lvl4pPr lvl="3">
              <a:spcBef>
                <a:spcPts val="0"/>
              </a:spcBef>
              <a:buSzPts val="1400"/>
              <a:buChar char="●"/>
              <a:defRPr sz="1100"/>
            </a:lvl4pPr>
            <a:lvl5pPr lvl="4">
              <a:spcBef>
                <a:spcPts val="0"/>
              </a:spcBef>
              <a:buSzPts val="1400"/>
              <a:buChar char="○"/>
              <a:defRPr sz="1100"/>
            </a:lvl5pPr>
            <a:lvl6pPr lvl="5">
              <a:spcBef>
                <a:spcPts val="0"/>
              </a:spcBef>
              <a:buSzPts val="1400"/>
              <a:buChar char="■"/>
              <a:defRPr sz="1100"/>
            </a:lvl6pPr>
            <a:lvl7pPr lvl="6">
              <a:spcBef>
                <a:spcPts val="0"/>
              </a:spcBef>
              <a:buSzPts val="1400"/>
              <a:buChar char="●"/>
              <a:defRPr sz="1100"/>
            </a:lvl7pPr>
            <a:lvl8pPr lvl="7">
              <a:spcBef>
                <a:spcPts val="0"/>
              </a:spcBef>
              <a:buSzPts val="1400"/>
              <a:buChar char="○"/>
              <a:defRPr sz="1100"/>
            </a:lvl8pPr>
            <a:lvl9pPr lvl="8">
              <a:spcBef>
                <a:spcPts val="0"/>
              </a:spcBef>
              <a:buSzPts val="1400"/>
              <a:buChar char="■"/>
              <a:defRPr sz="1100"/>
            </a:lvl9pPr>
          </a:lstStyle>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1" name="Shape 201"/>
        <p:cNvGrpSpPr/>
        <p:nvPr/>
      </p:nvGrpSpPr>
      <p:grpSpPr>
        <a:xfrm>
          <a:off x="0" y="0"/>
          <a:ext cx="0" cy="0"/>
          <a:chOff x="0" y="0"/>
          <a:chExt cx="0" cy="0"/>
        </a:xfrm>
      </p:grpSpPr>
      <p:sp>
        <p:nvSpPr>
          <p:cNvPr id="202" name="Shape 202"/>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203" name="Shape 203"/>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a:spcBef>
                <a:spcPts val="0"/>
              </a:spcBef>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7" name="Shape 207"/>
        <p:cNvGrpSpPr/>
        <p:nvPr/>
      </p:nvGrpSpPr>
      <p:grpSpPr>
        <a:xfrm>
          <a:off x="0" y="0"/>
          <a:ext cx="0" cy="0"/>
          <a:chOff x="0" y="0"/>
          <a:chExt cx="0" cy="0"/>
        </a:xfrm>
      </p:grpSpPr>
      <p:sp>
        <p:nvSpPr>
          <p:cNvPr id="208" name="Shape 208"/>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209" name="Shape 209"/>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3" name="Shape 213"/>
        <p:cNvGrpSpPr/>
        <p:nvPr/>
      </p:nvGrpSpPr>
      <p:grpSpPr>
        <a:xfrm>
          <a:off x="0" y="0"/>
          <a:ext cx="0" cy="0"/>
          <a:chOff x="0" y="0"/>
          <a:chExt cx="0" cy="0"/>
        </a:xfrm>
      </p:grpSpPr>
      <p:sp>
        <p:nvSpPr>
          <p:cNvPr id="214" name="Shape 214"/>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215" name="Shape 215"/>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a:spcBef>
                <a:spcPts val="0"/>
              </a:spcBef>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9" name="Shape 219"/>
        <p:cNvGrpSpPr/>
        <p:nvPr/>
      </p:nvGrpSpPr>
      <p:grpSpPr>
        <a:xfrm>
          <a:off x="0" y="0"/>
          <a:ext cx="0" cy="0"/>
          <a:chOff x="0" y="0"/>
          <a:chExt cx="0" cy="0"/>
        </a:xfrm>
      </p:grpSpPr>
      <p:sp>
        <p:nvSpPr>
          <p:cNvPr id="220" name="Shape 220"/>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221" name="Shape 221"/>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0" name="Shape 230"/>
        <p:cNvGrpSpPr/>
        <p:nvPr/>
      </p:nvGrpSpPr>
      <p:grpSpPr>
        <a:xfrm>
          <a:off x="0" y="0"/>
          <a:ext cx="0" cy="0"/>
          <a:chOff x="0" y="0"/>
          <a:chExt cx="0" cy="0"/>
        </a:xfrm>
      </p:grpSpPr>
      <p:sp>
        <p:nvSpPr>
          <p:cNvPr id="231" name="Shape 231"/>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232" name="Shape 232"/>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a:spcBef>
                <a:spcPts val="0"/>
              </a:spcBef>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5" name="Shape 235"/>
        <p:cNvGrpSpPr/>
        <p:nvPr/>
      </p:nvGrpSpPr>
      <p:grpSpPr>
        <a:xfrm>
          <a:off x="0" y="0"/>
          <a:ext cx="0" cy="0"/>
          <a:chOff x="0" y="0"/>
          <a:chExt cx="0" cy="0"/>
        </a:xfrm>
      </p:grpSpPr>
      <p:sp>
        <p:nvSpPr>
          <p:cNvPr id="236" name="Shape 236"/>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237" name="Shape 237"/>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a:spcBef>
                <a:spcPts val="0"/>
              </a:spcBef>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6" name="Shape 246"/>
        <p:cNvGrpSpPr/>
        <p:nvPr/>
      </p:nvGrpSpPr>
      <p:grpSpPr>
        <a:xfrm>
          <a:off x="0" y="0"/>
          <a:ext cx="0" cy="0"/>
          <a:chOff x="0" y="0"/>
          <a:chExt cx="0" cy="0"/>
        </a:xfrm>
      </p:grpSpPr>
      <p:sp>
        <p:nvSpPr>
          <p:cNvPr id="247" name="Shape 247"/>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248" name="Shape 248"/>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a:spcBef>
                <a:spcPts val="0"/>
              </a:spcBef>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2" name="Shape 252"/>
        <p:cNvGrpSpPr/>
        <p:nvPr/>
      </p:nvGrpSpPr>
      <p:grpSpPr>
        <a:xfrm>
          <a:off x="0" y="0"/>
          <a:ext cx="0" cy="0"/>
          <a:chOff x="0" y="0"/>
          <a:chExt cx="0" cy="0"/>
        </a:xfrm>
      </p:grpSpPr>
      <p:sp>
        <p:nvSpPr>
          <p:cNvPr id="253" name="Shape 253"/>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254" name="Shape 254"/>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a:spcBef>
                <a:spcPts val="0"/>
              </a:spcBef>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8" name="Shape 258"/>
        <p:cNvGrpSpPr/>
        <p:nvPr/>
      </p:nvGrpSpPr>
      <p:grpSpPr>
        <a:xfrm>
          <a:off x="0" y="0"/>
          <a:ext cx="0" cy="0"/>
          <a:chOff x="0" y="0"/>
          <a:chExt cx="0" cy="0"/>
        </a:xfrm>
      </p:grpSpPr>
      <p:sp>
        <p:nvSpPr>
          <p:cNvPr id="259" name="Shape 259"/>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260" name="Shape 260"/>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4" name="Shape 264"/>
        <p:cNvGrpSpPr/>
        <p:nvPr/>
      </p:nvGrpSpPr>
      <p:grpSpPr>
        <a:xfrm>
          <a:off x="0" y="0"/>
          <a:ext cx="0" cy="0"/>
          <a:chOff x="0" y="0"/>
          <a:chExt cx="0" cy="0"/>
        </a:xfrm>
      </p:grpSpPr>
      <p:sp>
        <p:nvSpPr>
          <p:cNvPr id="265" name="Shape 265"/>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266" name="Shape 266"/>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2" name="Shape 272"/>
        <p:cNvGrpSpPr/>
        <p:nvPr/>
      </p:nvGrpSpPr>
      <p:grpSpPr>
        <a:xfrm>
          <a:off x="0" y="0"/>
          <a:ext cx="0" cy="0"/>
          <a:chOff x="0" y="0"/>
          <a:chExt cx="0" cy="0"/>
        </a:xfrm>
      </p:grpSpPr>
      <p:sp>
        <p:nvSpPr>
          <p:cNvPr id="273" name="Shape 273"/>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274" name="Shape 274"/>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a:spcBef>
                <a:spcPts val="0"/>
              </a:spcBef>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8" name="Shape 278"/>
        <p:cNvGrpSpPr/>
        <p:nvPr/>
      </p:nvGrpSpPr>
      <p:grpSpPr>
        <a:xfrm>
          <a:off x="0" y="0"/>
          <a:ext cx="0" cy="0"/>
          <a:chOff x="0" y="0"/>
          <a:chExt cx="0" cy="0"/>
        </a:xfrm>
      </p:grpSpPr>
      <p:sp>
        <p:nvSpPr>
          <p:cNvPr id="279" name="Shape 279"/>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280" name="Shape 280"/>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6" name="Shape 286"/>
        <p:cNvGrpSpPr/>
        <p:nvPr/>
      </p:nvGrpSpPr>
      <p:grpSpPr>
        <a:xfrm>
          <a:off x="0" y="0"/>
          <a:ext cx="0" cy="0"/>
          <a:chOff x="0" y="0"/>
          <a:chExt cx="0" cy="0"/>
        </a:xfrm>
      </p:grpSpPr>
      <p:sp>
        <p:nvSpPr>
          <p:cNvPr id="287" name="Shape 287"/>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288" name="Shape 288"/>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a:spcBef>
                <a:spcPts val="0"/>
              </a:spcBef>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2" name="Shape 292"/>
        <p:cNvGrpSpPr/>
        <p:nvPr/>
      </p:nvGrpSpPr>
      <p:grpSpPr>
        <a:xfrm>
          <a:off x="0" y="0"/>
          <a:ext cx="0" cy="0"/>
          <a:chOff x="0" y="0"/>
          <a:chExt cx="0" cy="0"/>
        </a:xfrm>
      </p:grpSpPr>
      <p:sp>
        <p:nvSpPr>
          <p:cNvPr id="293" name="Shape 293"/>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294" name="Shape 294"/>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a:spcBef>
                <a:spcPts val="0"/>
              </a:spcBef>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9" name="Shape 299"/>
        <p:cNvGrpSpPr/>
        <p:nvPr/>
      </p:nvGrpSpPr>
      <p:grpSpPr>
        <a:xfrm>
          <a:off x="0" y="0"/>
          <a:ext cx="0" cy="0"/>
          <a:chOff x="0" y="0"/>
          <a:chExt cx="0" cy="0"/>
        </a:xfrm>
      </p:grpSpPr>
      <p:sp>
        <p:nvSpPr>
          <p:cNvPr id="300" name="Shape 300"/>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301" name="Shape 301"/>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a:spcBef>
                <a:spcPts val="0"/>
              </a:spcBef>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6" name="Shape 306"/>
        <p:cNvGrpSpPr/>
        <p:nvPr/>
      </p:nvGrpSpPr>
      <p:grpSpPr>
        <a:xfrm>
          <a:off x="0" y="0"/>
          <a:ext cx="0" cy="0"/>
          <a:chOff x="0" y="0"/>
          <a:chExt cx="0" cy="0"/>
        </a:xfrm>
      </p:grpSpPr>
      <p:sp>
        <p:nvSpPr>
          <p:cNvPr id="307" name="Shape 307"/>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308" name="Shape 308"/>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3" name="Shape 313"/>
        <p:cNvGrpSpPr/>
        <p:nvPr/>
      </p:nvGrpSpPr>
      <p:grpSpPr>
        <a:xfrm>
          <a:off x="0" y="0"/>
          <a:ext cx="0" cy="0"/>
          <a:chOff x="0" y="0"/>
          <a:chExt cx="0" cy="0"/>
        </a:xfrm>
      </p:grpSpPr>
      <p:sp>
        <p:nvSpPr>
          <p:cNvPr id="314" name="Shape 314"/>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315" name="Shape 315"/>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0" name="Shape 320"/>
        <p:cNvGrpSpPr/>
        <p:nvPr/>
      </p:nvGrpSpPr>
      <p:grpSpPr>
        <a:xfrm>
          <a:off x="0" y="0"/>
          <a:ext cx="0" cy="0"/>
          <a:chOff x="0" y="0"/>
          <a:chExt cx="0" cy="0"/>
        </a:xfrm>
      </p:grpSpPr>
      <p:sp>
        <p:nvSpPr>
          <p:cNvPr id="321" name="Shape 321"/>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322" name="Shape 322"/>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7" name="Shape 327"/>
        <p:cNvGrpSpPr/>
        <p:nvPr/>
      </p:nvGrpSpPr>
      <p:grpSpPr>
        <a:xfrm>
          <a:off x="0" y="0"/>
          <a:ext cx="0" cy="0"/>
          <a:chOff x="0" y="0"/>
          <a:chExt cx="0" cy="0"/>
        </a:xfrm>
      </p:grpSpPr>
      <p:sp>
        <p:nvSpPr>
          <p:cNvPr id="328" name="Shape 328"/>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329" name="Shape 329"/>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a:spcBef>
                <a:spcPts val="0"/>
              </a:spcBef>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3" name="Shape 333"/>
        <p:cNvGrpSpPr/>
        <p:nvPr/>
      </p:nvGrpSpPr>
      <p:grpSpPr>
        <a:xfrm>
          <a:off x="0" y="0"/>
          <a:ext cx="0" cy="0"/>
          <a:chOff x="0" y="0"/>
          <a:chExt cx="0" cy="0"/>
        </a:xfrm>
      </p:grpSpPr>
      <p:sp>
        <p:nvSpPr>
          <p:cNvPr id="334" name="Shape 334"/>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335" name="Shape 335"/>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1" name="Shape 341"/>
        <p:cNvGrpSpPr/>
        <p:nvPr/>
      </p:nvGrpSpPr>
      <p:grpSpPr>
        <a:xfrm>
          <a:off x="0" y="0"/>
          <a:ext cx="0" cy="0"/>
          <a:chOff x="0" y="0"/>
          <a:chExt cx="0" cy="0"/>
        </a:xfrm>
      </p:grpSpPr>
      <p:sp>
        <p:nvSpPr>
          <p:cNvPr id="342" name="Shape 342"/>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343" name="Shape 343"/>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0" name="Shape 350"/>
        <p:cNvGrpSpPr/>
        <p:nvPr/>
      </p:nvGrpSpPr>
      <p:grpSpPr>
        <a:xfrm>
          <a:off x="0" y="0"/>
          <a:ext cx="0" cy="0"/>
          <a:chOff x="0" y="0"/>
          <a:chExt cx="0" cy="0"/>
        </a:xfrm>
      </p:grpSpPr>
      <p:sp>
        <p:nvSpPr>
          <p:cNvPr id="351" name="Shape 351"/>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352" name="Shape 352"/>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8" name="Shape 358"/>
        <p:cNvGrpSpPr/>
        <p:nvPr/>
      </p:nvGrpSpPr>
      <p:grpSpPr>
        <a:xfrm>
          <a:off x="0" y="0"/>
          <a:ext cx="0" cy="0"/>
          <a:chOff x="0" y="0"/>
          <a:chExt cx="0" cy="0"/>
        </a:xfrm>
      </p:grpSpPr>
      <p:sp>
        <p:nvSpPr>
          <p:cNvPr id="359" name="Shape 359"/>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360" name="Shape 360"/>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6" name="Shape 366"/>
        <p:cNvGrpSpPr/>
        <p:nvPr/>
      </p:nvGrpSpPr>
      <p:grpSpPr>
        <a:xfrm>
          <a:off x="0" y="0"/>
          <a:ext cx="0" cy="0"/>
          <a:chOff x="0" y="0"/>
          <a:chExt cx="0" cy="0"/>
        </a:xfrm>
      </p:grpSpPr>
      <p:sp>
        <p:nvSpPr>
          <p:cNvPr id="367" name="Shape 367"/>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368" name="Shape 368"/>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3" name="Shape 373"/>
        <p:cNvGrpSpPr/>
        <p:nvPr/>
      </p:nvGrpSpPr>
      <p:grpSpPr>
        <a:xfrm>
          <a:off x="0" y="0"/>
          <a:ext cx="0" cy="0"/>
          <a:chOff x="0" y="0"/>
          <a:chExt cx="0" cy="0"/>
        </a:xfrm>
      </p:grpSpPr>
      <p:sp>
        <p:nvSpPr>
          <p:cNvPr id="374" name="Shape 374"/>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375" name="Shape 375"/>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0" name="Shape 380"/>
        <p:cNvGrpSpPr/>
        <p:nvPr/>
      </p:nvGrpSpPr>
      <p:grpSpPr>
        <a:xfrm>
          <a:off x="0" y="0"/>
          <a:ext cx="0" cy="0"/>
          <a:chOff x="0" y="0"/>
          <a:chExt cx="0" cy="0"/>
        </a:xfrm>
      </p:grpSpPr>
      <p:sp>
        <p:nvSpPr>
          <p:cNvPr id="381" name="Shape 381"/>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382" name="Shape 382"/>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7" name="Shape 387"/>
        <p:cNvGrpSpPr/>
        <p:nvPr/>
      </p:nvGrpSpPr>
      <p:grpSpPr>
        <a:xfrm>
          <a:off x="0" y="0"/>
          <a:ext cx="0" cy="0"/>
          <a:chOff x="0" y="0"/>
          <a:chExt cx="0" cy="0"/>
        </a:xfrm>
      </p:grpSpPr>
      <p:sp>
        <p:nvSpPr>
          <p:cNvPr id="388" name="Shape 388"/>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389" name="Shape 389"/>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94" name="Shape 394"/>
        <p:cNvGrpSpPr/>
        <p:nvPr/>
      </p:nvGrpSpPr>
      <p:grpSpPr>
        <a:xfrm>
          <a:off x="0" y="0"/>
          <a:ext cx="0" cy="0"/>
          <a:chOff x="0" y="0"/>
          <a:chExt cx="0" cy="0"/>
        </a:xfrm>
      </p:grpSpPr>
      <p:sp>
        <p:nvSpPr>
          <p:cNvPr id="395" name="Shape 395"/>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396" name="Shape 396"/>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01" name="Shape 401"/>
        <p:cNvGrpSpPr/>
        <p:nvPr/>
      </p:nvGrpSpPr>
      <p:grpSpPr>
        <a:xfrm>
          <a:off x="0" y="0"/>
          <a:ext cx="0" cy="0"/>
          <a:chOff x="0" y="0"/>
          <a:chExt cx="0" cy="0"/>
        </a:xfrm>
      </p:grpSpPr>
      <p:sp>
        <p:nvSpPr>
          <p:cNvPr id="402" name="Shape 402"/>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403" name="Shape 403"/>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08" name="Shape 408"/>
        <p:cNvGrpSpPr/>
        <p:nvPr/>
      </p:nvGrpSpPr>
      <p:grpSpPr>
        <a:xfrm>
          <a:off x="0" y="0"/>
          <a:ext cx="0" cy="0"/>
          <a:chOff x="0" y="0"/>
          <a:chExt cx="0" cy="0"/>
        </a:xfrm>
      </p:grpSpPr>
      <p:sp>
        <p:nvSpPr>
          <p:cNvPr id="409" name="Shape 409"/>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410" name="Shape 410"/>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15" name="Shape 415"/>
        <p:cNvGrpSpPr/>
        <p:nvPr/>
      </p:nvGrpSpPr>
      <p:grpSpPr>
        <a:xfrm>
          <a:off x="0" y="0"/>
          <a:ext cx="0" cy="0"/>
          <a:chOff x="0" y="0"/>
          <a:chExt cx="0" cy="0"/>
        </a:xfrm>
      </p:grpSpPr>
      <p:sp>
        <p:nvSpPr>
          <p:cNvPr id="416" name="Shape 416"/>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417" name="Shape 417"/>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22" name="Shape 422"/>
        <p:cNvGrpSpPr/>
        <p:nvPr/>
      </p:nvGrpSpPr>
      <p:grpSpPr>
        <a:xfrm>
          <a:off x="0" y="0"/>
          <a:ext cx="0" cy="0"/>
          <a:chOff x="0" y="0"/>
          <a:chExt cx="0" cy="0"/>
        </a:xfrm>
      </p:grpSpPr>
      <p:sp>
        <p:nvSpPr>
          <p:cNvPr id="423" name="Shape 423"/>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424" name="Shape 424"/>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30" name="Shape 430"/>
        <p:cNvGrpSpPr/>
        <p:nvPr/>
      </p:nvGrpSpPr>
      <p:grpSpPr>
        <a:xfrm>
          <a:off x="0" y="0"/>
          <a:ext cx="0" cy="0"/>
          <a:chOff x="0" y="0"/>
          <a:chExt cx="0" cy="0"/>
        </a:xfrm>
      </p:grpSpPr>
      <p:sp>
        <p:nvSpPr>
          <p:cNvPr id="431" name="Shape 431"/>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432" name="Shape 432"/>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37" name="Shape 437"/>
        <p:cNvGrpSpPr/>
        <p:nvPr/>
      </p:nvGrpSpPr>
      <p:grpSpPr>
        <a:xfrm>
          <a:off x="0" y="0"/>
          <a:ext cx="0" cy="0"/>
          <a:chOff x="0" y="0"/>
          <a:chExt cx="0" cy="0"/>
        </a:xfrm>
      </p:grpSpPr>
      <p:sp>
        <p:nvSpPr>
          <p:cNvPr id="438" name="Shape 438"/>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439" name="Shape 439"/>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44" name="Shape 444"/>
        <p:cNvGrpSpPr/>
        <p:nvPr/>
      </p:nvGrpSpPr>
      <p:grpSpPr>
        <a:xfrm>
          <a:off x="0" y="0"/>
          <a:ext cx="0" cy="0"/>
          <a:chOff x="0" y="0"/>
          <a:chExt cx="0" cy="0"/>
        </a:xfrm>
      </p:grpSpPr>
      <p:sp>
        <p:nvSpPr>
          <p:cNvPr id="445" name="Shape 445"/>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446" name="Shape 446"/>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51" name="Shape 451"/>
        <p:cNvGrpSpPr/>
        <p:nvPr/>
      </p:nvGrpSpPr>
      <p:grpSpPr>
        <a:xfrm>
          <a:off x="0" y="0"/>
          <a:ext cx="0" cy="0"/>
          <a:chOff x="0" y="0"/>
          <a:chExt cx="0" cy="0"/>
        </a:xfrm>
      </p:grpSpPr>
      <p:sp>
        <p:nvSpPr>
          <p:cNvPr id="452" name="Shape 452"/>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453" name="Shape 453"/>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57" name="Shape 457"/>
        <p:cNvGrpSpPr/>
        <p:nvPr/>
      </p:nvGrpSpPr>
      <p:grpSpPr>
        <a:xfrm>
          <a:off x="0" y="0"/>
          <a:ext cx="0" cy="0"/>
          <a:chOff x="0" y="0"/>
          <a:chExt cx="0" cy="0"/>
        </a:xfrm>
      </p:grpSpPr>
      <p:sp>
        <p:nvSpPr>
          <p:cNvPr id="458" name="Shape 458"/>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459" name="Shape 459"/>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66" name="Shape 466"/>
        <p:cNvGrpSpPr/>
        <p:nvPr/>
      </p:nvGrpSpPr>
      <p:grpSpPr>
        <a:xfrm>
          <a:off x="0" y="0"/>
          <a:ext cx="0" cy="0"/>
          <a:chOff x="0" y="0"/>
          <a:chExt cx="0" cy="0"/>
        </a:xfrm>
      </p:grpSpPr>
      <p:sp>
        <p:nvSpPr>
          <p:cNvPr id="467" name="Shape 467"/>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468" name="Shape 468"/>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75" name="Shape 475"/>
        <p:cNvGrpSpPr/>
        <p:nvPr/>
      </p:nvGrpSpPr>
      <p:grpSpPr>
        <a:xfrm>
          <a:off x="0" y="0"/>
          <a:ext cx="0" cy="0"/>
          <a:chOff x="0" y="0"/>
          <a:chExt cx="0" cy="0"/>
        </a:xfrm>
      </p:grpSpPr>
      <p:sp>
        <p:nvSpPr>
          <p:cNvPr id="476" name="Shape 476"/>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477" name="Shape 477"/>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82" name="Shape 482"/>
        <p:cNvGrpSpPr/>
        <p:nvPr/>
      </p:nvGrpSpPr>
      <p:grpSpPr>
        <a:xfrm>
          <a:off x="0" y="0"/>
          <a:ext cx="0" cy="0"/>
          <a:chOff x="0" y="0"/>
          <a:chExt cx="0" cy="0"/>
        </a:xfrm>
      </p:grpSpPr>
      <p:sp>
        <p:nvSpPr>
          <p:cNvPr id="483" name="Shape 483"/>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484" name="Shape 484"/>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88" name="Shape 488"/>
        <p:cNvGrpSpPr/>
        <p:nvPr/>
      </p:nvGrpSpPr>
      <p:grpSpPr>
        <a:xfrm>
          <a:off x="0" y="0"/>
          <a:ext cx="0" cy="0"/>
          <a:chOff x="0" y="0"/>
          <a:chExt cx="0" cy="0"/>
        </a:xfrm>
      </p:grpSpPr>
      <p:sp>
        <p:nvSpPr>
          <p:cNvPr id="489" name="Shape 489"/>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490" name="Shape 490"/>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94" name="Shape 494"/>
        <p:cNvGrpSpPr/>
        <p:nvPr/>
      </p:nvGrpSpPr>
      <p:grpSpPr>
        <a:xfrm>
          <a:off x="0" y="0"/>
          <a:ext cx="0" cy="0"/>
          <a:chOff x="0" y="0"/>
          <a:chExt cx="0" cy="0"/>
        </a:xfrm>
      </p:grpSpPr>
      <p:sp>
        <p:nvSpPr>
          <p:cNvPr id="495" name="Shape 495"/>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496" name="Shape 496"/>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a:spcBef>
                <a:spcPts val="0"/>
              </a:spcBef>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1" name="Shape 501"/>
        <p:cNvGrpSpPr/>
        <p:nvPr/>
      </p:nvGrpSpPr>
      <p:grpSpPr>
        <a:xfrm>
          <a:off x="0" y="0"/>
          <a:ext cx="0" cy="0"/>
          <a:chOff x="0" y="0"/>
          <a:chExt cx="0" cy="0"/>
        </a:xfrm>
      </p:grpSpPr>
      <p:sp>
        <p:nvSpPr>
          <p:cNvPr id="502" name="Shape 502"/>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503" name="Shape 503"/>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8" name="Shape 508"/>
        <p:cNvGrpSpPr/>
        <p:nvPr/>
      </p:nvGrpSpPr>
      <p:grpSpPr>
        <a:xfrm>
          <a:off x="0" y="0"/>
          <a:ext cx="0" cy="0"/>
          <a:chOff x="0" y="0"/>
          <a:chExt cx="0" cy="0"/>
        </a:xfrm>
      </p:grpSpPr>
      <p:sp>
        <p:nvSpPr>
          <p:cNvPr id="509" name="Shape 509"/>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510" name="Shape 510"/>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15" name="Shape 515"/>
        <p:cNvGrpSpPr/>
        <p:nvPr/>
      </p:nvGrpSpPr>
      <p:grpSpPr>
        <a:xfrm>
          <a:off x="0" y="0"/>
          <a:ext cx="0" cy="0"/>
          <a:chOff x="0" y="0"/>
          <a:chExt cx="0" cy="0"/>
        </a:xfrm>
      </p:grpSpPr>
      <p:sp>
        <p:nvSpPr>
          <p:cNvPr id="516" name="Shape 516"/>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517" name="Shape 517"/>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21" name="Shape 521"/>
        <p:cNvGrpSpPr/>
        <p:nvPr/>
      </p:nvGrpSpPr>
      <p:grpSpPr>
        <a:xfrm>
          <a:off x="0" y="0"/>
          <a:ext cx="0" cy="0"/>
          <a:chOff x="0" y="0"/>
          <a:chExt cx="0" cy="0"/>
        </a:xfrm>
      </p:grpSpPr>
      <p:sp>
        <p:nvSpPr>
          <p:cNvPr id="522" name="Shape 522"/>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523" name="Shape 523"/>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30" name="Shape 530"/>
        <p:cNvGrpSpPr/>
        <p:nvPr/>
      </p:nvGrpSpPr>
      <p:grpSpPr>
        <a:xfrm>
          <a:off x="0" y="0"/>
          <a:ext cx="0" cy="0"/>
          <a:chOff x="0" y="0"/>
          <a:chExt cx="0" cy="0"/>
        </a:xfrm>
      </p:grpSpPr>
      <p:sp>
        <p:nvSpPr>
          <p:cNvPr id="531" name="Shape 531"/>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532" name="Shape 532"/>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38" name="Shape 538"/>
        <p:cNvGrpSpPr/>
        <p:nvPr/>
      </p:nvGrpSpPr>
      <p:grpSpPr>
        <a:xfrm>
          <a:off x="0" y="0"/>
          <a:ext cx="0" cy="0"/>
          <a:chOff x="0" y="0"/>
          <a:chExt cx="0" cy="0"/>
        </a:xfrm>
      </p:grpSpPr>
      <p:sp>
        <p:nvSpPr>
          <p:cNvPr id="539" name="Shape 539"/>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540" name="Shape 540"/>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46" name="Shape 546"/>
        <p:cNvGrpSpPr/>
        <p:nvPr/>
      </p:nvGrpSpPr>
      <p:grpSpPr>
        <a:xfrm>
          <a:off x="0" y="0"/>
          <a:ext cx="0" cy="0"/>
          <a:chOff x="0" y="0"/>
          <a:chExt cx="0" cy="0"/>
        </a:xfrm>
      </p:grpSpPr>
      <p:sp>
        <p:nvSpPr>
          <p:cNvPr id="547" name="Shape 547"/>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548" name="Shape 548"/>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54" name="Shape 554"/>
        <p:cNvGrpSpPr/>
        <p:nvPr/>
      </p:nvGrpSpPr>
      <p:grpSpPr>
        <a:xfrm>
          <a:off x="0" y="0"/>
          <a:ext cx="0" cy="0"/>
          <a:chOff x="0" y="0"/>
          <a:chExt cx="0" cy="0"/>
        </a:xfrm>
      </p:grpSpPr>
      <p:sp>
        <p:nvSpPr>
          <p:cNvPr id="555" name="Shape 555"/>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556" name="Shape 556"/>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62" name="Shape 562"/>
        <p:cNvGrpSpPr/>
        <p:nvPr/>
      </p:nvGrpSpPr>
      <p:grpSpPr>
        <a:xfrm>
          <a:off x="0" y="0"/>
          <a:ext cx="0" cy="0"/>
          <a:chOff x="0" y="0"/>
          <a:chExt cx="0" cy="0"/>
        </a:xfrm>
      </p:grpSpPr>
      <p:sp>
        <p:nvSpPr>
          <p:cNvPr id="563" name="Shape 563"/>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564" name="Shape 564"/>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69" name="Shape 569"/>
        <p:cNvGrpSpPr/>
        <p:nvPr/>
      </p:nvGrpSpPr>
      <p:grpSpPr>
        <a:xfrm>
          <a:off x="0" y="0"/>
          <a:ext cx="0" cy="0"/>
          <a:chOff x="0" y="0"/>
          <a:chExt cx="0" cy="0"/>
        </a:xfrm>
      </p:grpSpPr>
      <p:sp>
        <p:nvSpPr>
          <p:cNvPr id="570" name="Shape 570"/>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571" name="Shape 571"/>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76" name="Shape 576"/>
        <p:cNvGrpSpPr/>
        <p:nvPr/>
      </p:nvGrpSpPr>
      <p:grpSpPr>
        <a:xfrm>
          <a:off x="0" y="0"/>
          <a:ext cx="0" cy="0"/>
          <a:chOff x="0" y="0"/>
          <a:chExt cx="0" cy="0"/>
        </a:xfrm>
      </p:grpSpPr>
      <p:sp>
        <p:nvSpPr>
          <p:cNvPr id="577" name="Shape 577"/>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578" name="Shape 578"/>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83" name="Shape 583"/>
        <p:cNvGrpSpPr/>
        <p:nvPr/>
      </p:nvGrpSpPr>
      <p:grpSpPr>
        <a:xfrm>
          <a:off x="0" y="0"/>
          <a:ext cx="0" cy="0"/>
          <a:chOff x="0" y="0"/>
          <a:chExt cx="0" cy="0"/>
        </a:xfrm>
      </p:grpSpPr>
      <p:sp>
        <p:nvSpPr>
          <p:cNvPr id="584" name="Shape 584"/>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585" name="Shape 585"/>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90" name="Shape 590"/>
        <p:cNvGrpSpPr/>
        <p:nvPr/>
      </p:nvGrpSpPr>
      <p:grpSpPr>
        <a:xfrm>
          <a:off x="0" y="0"/>
          <a:ext cx="0" cy="0"/>
          <a:chOff x="0" y="0"/>
          <a:chExt cx="0" cy="0"/>
        </a:xfrm>
      </p:grpSpPr>
      <p:sp>
        <p:nvSpPr>
          <p:cNvPr id="591" name="Shape 591"/>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592" name="Shape 592"/>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97" name="Shape 597"/>
        <p:cNvGrpSpPr/>
        <p:nvPr/>
      </p:nvGrpSpPr>
      <p:grpSpPr>
        <a:xfrm>
          <a:off x="0" y="0"/>
          <a:ext cx="0" cy="0"/>
          <a:chOff x="0" y="0"/>
          <a:chExt cx="0" cy="0"/>
        </a:xfrm>
      </p:grpSpPr>
      <p:sp>
        <p:nvSpPr>
          <p:cNvPr id="598" name="Shape 598"/>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599" name="Shape 599"/>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05" name="Shape 605"/>
        <p:cNvGrpSpPr/>
        <p:nvPr/>
      </p:nvGrpSpPr>
      <p:grpSpPr>
        <a:xfrm>
          <a:off x="0" y="0"/>
          <a:ext cx="0" cy="0"/>
          <a:chOff x="0" y="0"/>
          <a:chExt cx="0" cy="0"/>
        </a:xfrm>
      </p:grpSpPr>
      <p:sp>
        <p:nvSpPr>
          <p:cNvPr id="606" name="Shape 606"/>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607" name="Shape 607"/>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12" name="Shape 612"/>
        <p:cNvGrpSpPr/>
        <p:nvPr/>
      </p:nvGrpSpPr>
      <p:grpSpPr>
        <a:xfrm>
          <a:off x="0" y="0"/>
          <a:ext cx="0" cy="0"/>
          <a:chOff x="0" y="0"/>
          <a:chExt cx="0" cy="0"/>
        </a:xfrm>
      </p:grpSpPr>
      <p:sp>
        <p:nvSpPr>
          <p:cNvPr id="613" name="Shape 613"/>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614" name="Shape 614"/>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19" name="Shape 619"/>
        <p:cNvGrpSpPr/>
        <p:nvPr/>
      </p:nvGrpSpPr>
      <p:grpSpPr>
        <a:xfrm>
          <a:off x="0" y="0"/>
          <a:ext cx="0" cy="0"/>
          <a:chOff x="0" y="0"/>
          <a:chExt cx="0" cy="0"/>
        </a:xfrm>
      </p:grpSpPr>
      <p:sp>
        <p:nvSpPr>
          <p:cNvPr id="620" name="Shape 620"/>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621" name="Shape 621"/>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26" name="Shape 626"/>
        <p:cNvGrpSpPr/>
        <p:nvPr/>
      </p:nvGrpSpPr>
      <p:grpSpPr>
        <a:xfrm>
          <a:off x="0" y="0"/>
          <a:ext cx="0" cy="0"/>
          <a:chOff x="0" y="0"/>
          <a:chExt cx="0" cy="0"/>
        </a:xfrm>
      </p:grpSpPr>
      <p:sp>
        <p:nvSpPr>
          <p:cNvPr id="627" name="Shape 627"/>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628" name="Shape 628"/>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33" name="Shape 633"/>
        <p:cNvGrpSpPr/>
        <p:nvPr/>
      </p:nvGrpSpPr>
      <p:grpSpPr>
        <a:xfrm>
          <a:off x="0" y="0"/>
          <a:ext cx="0" cy="0"/>
          <a:chOff x="0" y="0"/>
          <a:chExt cx="0" cy="0"/>
        </a:xfrm>
      </p:grpSpPr>
      <p:sp>
        <p:nvSpPr>
          <p:cNvPr id="634" name="Shape 634"/>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635" name="Shape 635"/>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40" name="Shape 640"/>
        <p:cNvGrpSpPr/>
        <p:nvPr/>
      </p:nvGrpSpPr>
      <p:grpSpPr>
        <a:xfrm>
          <a:off x="0" y="0"/>
          <a:ext cx="0" cy="0"/>
          <a:chOff x="0" y="0"/>
          <a:chExt cx="0" cy="0"/>
        </a:xfrm>
      </p:grpSpPr>
      <p:sp>
        <p:nvSpPr>
          <p:cNvPr id="641" name="Shape 641"/>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642" name="Shape 642"/>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47" name="Shape 647"/>
        <p:cNvGrpSpPr/>
        <p:nvPr/>
      </p:nvGrpSpPr>
      <p:grpSpPr>
        <a:xfrm>
          <a:off x="0" y="0"/>
          <a:ext cx="0" cy="0"/>
          <a:chOff x="0" y="0"/>
          <a:chExt cx="0" cy="0"/>
        </a:xfrm>
      </p:grpSpPr>
      <p:sp>
        <p:nvSpPr>
          <p:cNvPr id="648" name="Shape 648"/>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649" name="Shape 649"/>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54" name="Shape 654"/>
        <p:cNvGrpSpPr/>
        <p:nvPr/>
      </p:nvGrpSpPr>
      <p:grpSpPr>
        <a:xfrm>
          <a:off x="0" y="0"/>
          <a:ext cx="0" cy="0"/>
          <a:chOff x="0" y="0"/>
          <a:chExt cx="0" cy="0"/>
        </a:xfrm>
      </p:grpSpPr>
      <p:sp>
        <p:nvSpPr>
          <p:cNvPr id="655" name="Shape 655"/>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656" name="Shape 656"/>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60" name="Shape 660"/>
        <p:cNvGrpSpPr/>
        <p:nvPr/>
      </p:nvGrpSpPr>
      <p:grpSpPr>
        <a:xfrm>
          <a:off x="0" y="0"/>
          <a:ext cx="0" cy="0"/>
          <a:chOff x="0" y="0"/>
          <a:chExt cx="0" cy="0"/>
        </a:xfrm>
      </p:grpSpPr>
      <p:sp>
        <p:nvSpPr>
          <p:cNvPr id="661" name="Shape 661"/>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662" name="Shape 662"/>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67" name="Shape 667"/>
        <p:cNvGrpSpPr/>
        <p:nvPr/>
      </p:nvGrpSpPr>
      <p:grpSpPr>
        <a:xfrm>
          <a:off x="0" y="0"/>
          <a:ext cx="0" cy="0"/>
          <a:chOff x="0" y="0"/>
          <a:chExt cx="0" cy="0"/>
        </a:xfrm>
      </p:grpSpPr>
      <p:sp>
        <p:nvSpPr>
          <p:cNvPr id="668" name="Shape 668"/>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669" name="Shape 669"/>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74" name="Shape 674"/>
        <p:cNvGrpSpPr/>
        <p:nvPr/>
      </p:nvGrpSpPr>
      <p:grpSpPr>
        <a:xfrm>
          <a:off x="0" y="0"/>
          <a:ext cx="0" cy="0"/>
          <a:chOff x="0" y="0"/>
          <a:chExt cx="0" cy="0"/>
        </a:xfrm>
      </p:grpSpPr>
      <p:sp>
        <p:nvSpPr>
          <p:cNvPr id="675" name="Shape 675"/>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676" name="Shape 676"/>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81" name="Shape 681"/>
        <p:cNvGrpSpPr/>
        <p:nvPr/>
      </p:nvGrpSpPr>
      <p:grpSpPr>
        <a:xfrm>
          <a:off x="0" y="0"/>
          <a:ext cx="0" cy="0"/>
          <a:chOff x="0" y="0"/>
          <a:chExt cx="0" cy="0"/>
        </a:xfrm>
      </p:grpSpPr>
      <p:sp>
        <p:nvSpPr>
          <p:cNvPr id="682" name="Shape 682"/>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683" name="Shape 683"/>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88" name="Shape 688"/>
        <p:cNvGrpSpPr/>
        <p:nvPr/>
      </p:nvGrpSpPr>
      <p:grpSpPr>
        <a:xfrm>
          <a:off x="0" y="0"/>
          <a:ext cx="0" cy="0"/>
          <a:chOff x="0" y="0"/>
          <a:chExt cx="0" cy="0"/>
        </a:xfrm>
      </p:grpSpPr>
      <p:sp>
        <p:nvSpPr>
          <p:cNvPr id="689" name="Shape 689"/>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690" name="Shape 690"/>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95" name="Shape 695"/>
        <p:cNvGrpSpPr/>
        <p:nvPr/>
      </p:nvGrpSpPr>
      <p:grpSpPr>
        <a:xfrm>
          <a:off x="0" y="0"/>
          <a:ext cx="0" cy="0"/>
          <a:chOff x="0" y="0"/>
          <a:chExt cx="0" cy="0"/>
        </a:xfrm>
      </p:grpSpPr>
      <p:sp>
        <p:nvSpPr>
          <p:cNvPr id="696" name="Shape 696"/>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697" name="Shape 697"/>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02" name="Shape 702"/>
        <p:cNvGrpSpPr/>
        <p:nvPr/>
      </p:nvGrpSpPr>
      <p:grpSpPr>
        <a:xfrm>
          <a:off x="0" y="0"/>
          <a:ext cx="0" cy="0"/>
          <a:chOff x="0" y="0"/>
          <a:chExt cx="0" cy="0"/>
        </a:xfrm>
      </p:grpSpPr>
      <p:sp>
        <p:nvSpPr>
          <p:cNvPr id="703" name="Shape 703"/>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704" name="Shape 704"/>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09" name="Shape 709"/>
        <p:cNvGrpSpPr/>
        <p:nvPr/>
      </p:nvGrpSpPr>
      <p:grpSpPr>
        <a:xfrm>
          <a:off x="0" y="0"/>
          <a:ext cx="0" cy="0"/>
          <a:chOff x="0" y="0"/>
          <a:chExt cx="0" cy="0"/>
        </a:xfrm>
      </p:grpSpPr>
      <p:sp>
        <p:nvSpPr>
          <p:cNvPr id="710" name="Shape 710"/>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711" name="Shape 711"/>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17" name="Shape 717"/>
        <p:cNvGrpSpPr/>
        <p:nvPr/>
      </p:nvGrpSpPr>
      <p:grpSpPr>
        <a:xfrm>
          <a:off x="0" y="0"/>
          <a:ext cx="0" cy="0"/>
          <a:chOff x="0" y="0"/>
          <a:chExt cx="0" cy="0"/>
        </a:xfrm>
      </p:grpSpPr>
      <p:sp>
        <p:nvSpPr>
          <p:cNvPr id="718" name="Shape 718"/>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719" name="Shape 719"/>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23" name="Shape 723"/>
        <p:cNvGrpSpPr/>
        <p:nvPr/>
      </p:nvGrpSpPr>
      <p:grpSpPr>
        <a:xfrm>
          <a:off x="0" y="0"/>
          <a:ext cx="0" cy="0"/>
          <a:chOff x="0" y="0"/>
          <a:chExt cx="0" cy="0"/>
        </a:xfrm>
      </p:grpSpPr>
      <p:sp>
        <p:nvSpPr>
          <p:cNvPr id="724" name="Shape 724"/>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725" name="Shape 725"/>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31" name="Shape 731"/>
        <p:cNvGrpSpPr/>
        <p:nvPr/>
      </p:nvGrpSpPr>
      <p:grpSpPr>
        <a:xfrm>
          <a:off x="0" y="0"/>
          <a:ext cx="0" cy="0"/>
          <a:chOff x="0" y="0"/>
          <a:chExt cx="0" cy="0"/>
        </a:xfrm>
      </p:grpSpPr>
      <p:sp>
        <p:nvSpPr>
          <p:cNvPr id="732" name="Shape 732"/>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733" name="Shape 733"/>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40" name="Shape 740"/>
        <p:cNvGrpSpPr/>
        <p:nvPr/>
      </p:nvGrpSpPr>
      <p:grpSpPr>
        <a:xfrm>
          <a:off x="0" y="0"/>
          <a:ext cx="0" cy="0"/>
          <a:chOff x="0" y="0"/>
          <a:chExt cx="0" cy="0"/>
        </a:xfrm>
      </p:grpSpPr>
      <p:sp>
        <p:nvSpPr>
          <p:cNvPr id="741" name="Shape 741"/>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742" name="Shape 742"/>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49" name="Shape 749"/>
        <p:cNvGrpSpPr/>
        <p:nvPr/>
      </p:nvGrpSpPr>
      <p:grpSpPr>
        <a:xfrm>
          <a:off x="0" y="0"/>
          <a:ext cx="0" cy="0"/>
          <a:chOff x="0" y="0"/>
          <a:chExt cx="0" cy="0"/>
        </a:xfrm>
      </p:grpSpPr>
      <p:sp>
        <p:nvSpPr>
          <p:cNvPr id="750" name="Shape 750"/>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751" name="Shape 751"/>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58" name="Shape 758"/>
        <p:cNvGrpSpPr/>
        <p:nvPr/>
      </p:nvGrpSpPr>
      <p:grpSpPr>
        <a:xfrm>
          <a:off x="0" y="0"/>
          <a:ext cx="0" cy="0"/>
          <a:chOff x="0" y="0"/>
          <a:chExt cx="0" cy="0"/>
        </a:xfrm>
      </p:grpSpPr>
      <p:sp>
        <p:nvSpPr>
          <p:cNvPr id="759" name="Shape 759"/>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760" name="Shape 760"/>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67" name="Shape 767"/>
        <p:cNvGrpSpPr/>
        <p:nvPr/>
      </p:nvGrpSpPr>
      <p:grpSpPr>
        <a:xfrm>
          <a:off x="0" y="0"/>
          <a:ext cx="0" cy="0"/>
          <a:chOff x="0" y="0"/>
          <a:chExt cx="0" cy="0"/>
        </a:xfrm>
      </p:grpSpPr>
      <p:sp>
        <p:nvSpPr>
          <p:cNvPr id="768" name="Shape 768"/>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769" name="Shape 769"/>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74" name="Shape 774"/>
        <p:cNvGrpSpPr/>
        <p:nvPr/>
      </p:nvGrpSpPr>
      <p:grpSpPr>
        <a:xfrm>
          <a:off x="0" y="0"/>
          <a:ext cx="0" cy="0"/>
          <a:chOff x="0" y="0"/>
          <a:chExt cx="0" cy="0"/>
        </a:xfrm>
      </p:grpSpPr>
      <p:sp>
        <p:nvSpPr>
          <p:cNvPr id="775" name="Shape 775"/>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776" name="Shape 776"/>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81" name="Shape 781"/>
        <p:cNvGrpSpPr/>
        <p:nvPr/>
      </p:nvGrpSpPr>
      <p:grpSpPr>
        <a:xfrm>
          <a:off x="0" y="0"/>
          <a:ext cx="0" cy="0"/>
          <a:chOff x="0" y="0"/>
          <a:chExt cx="0" cy="0"/>
        </a:xfrm>
      </p:grpSpPr>
      <p:sp>
        <p:nvSpPr>
          <p:cNvPr id="782" name="Shape 782"/>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783" name="Shape 783"/>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88" name="Shape 788"/>
        <p:cNvGrpSpPr/>
        <p:nvPr/>
      </p:nvGrpSpPr>
      <p:grpSpPr>
        <a:xfrm>
          <a:off x="0" y="0"/>
          <a:ext cx="0" cy="0"/>
          <a:chOff x="0" y="0"/>
          <a:chExt cx="0" cy="0"/>
        </a:xfrm>
      </p:grpSpPr>
      <p:sp>
        <p:nvSpPr>
          <p:cNvPr id="789" name="Shape 789"/>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790" name="Shape 790"/>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95" name="Shape 795"/>
        <p:cNvGrpSpPr/>
        <p:nvPr/>
      </p:nvGrpSpPr>
      <p:grpSpPr>
        <a:xfrm>
          <a:off x="0" y="0"/>
          <a:ext cx="0" cy="0"/>
          <a:chOff x="0" y="0"/>
          <a:chExt cx="0" cy="0"/>
        </a:xfrm>
      </p:grpSpPr>
      <p:sp>
        <p:nvSpPr>
          <p:cNvPr id="796" name="Shape 796"/>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797" name="Shape 797"/>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01" name="Shape 801"/>
        <p:cNvGrpSpPr/>
        <p:nvPr/>
      </p:nvGrpSpPr>
      <p:grpSpPr>
        <a:xfrm>
          <a:off x="0" y="0"/>
          <a:ext cx="0" cy="0"/>
          <a:chOff x="0" y="0"/>
          <a:chExt cx="0" cy="0"/>
        </a:xfrm>
      </p:grpSpPr>
      <p:sp>
        <p:nvSpPr>
          <p:cNvPr id="802" name="Shape 802"/>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803" name="Shape 803"/>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08" name="Shape 808"/>
        <p:cNvGrpSpPr/>
        <p:nvPr/>
      </p:nvGrpSpPr>
      <p:grpSpPr>
        <a:xfrm>
          <a:off x="0" y="0"/>
          <a:ext cx="0" cy="0"/>
          <a:chOff x="0" y="0"/>
          <a:chExt cx="0" cy="0"/>
        </a:xfrm>
      </p:grpSpPr>
      <p:sp>
        <p:nvSpPr>
          <p:cNvPr id="809" name="Shape 809"/>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810" name="Shape 810"/>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15" name="Shape 815"/>
        <p:cNvGrpSpPr/>
        <p:nvPr/>
      </p:nvGrpSpPr>
      <p:grpSpPr>
        <a:xfrm>
          <a:off x="0" y="0"/>
          <a:ext cx="0" cy="0"/>
          <a:chOff x="0" y="0"/>
          <a:chExt cx="0" cy="0"/>
        </a:xfrm>
      </p:grpSpPr>
      <p:sp>
        <p:nvSpPr>
          <p:cNvPr id="816" name="Shape 816"/>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817" name="Shape 817"/>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22" name="Shape 822"/>
        <p:cNvGrpSpPr/>
        <p:nvPr/>
      </p:nvGrpSpPr>
      <p:grpSpPr>
        <a:xfrm>
          <a:off x="0" y="0"/>
          <a:ext cx="0" cy="0"/>
          <a:chOff x="0" y="0"/>
          <a:chExt cx="0" cy="0"/>
        </a:xfrm>
      </p:grpSpPr>
      <p:sp>
        <p:nvSpPr>
          <p:cNvPr id="823" name="Shape 823"/>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824" name="Shape 824"/>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29" name="Shape 829"/>
        <p:cNvGrpSpPr/>
        <p:nvPr/>
      </p:nvGrpSpPr>
      <p:grpSpPr>
        <a:xfrm>
          <a:off x="0" y="0"/>
          <a:ext cx="0" cy="0"/>
          <a:chOff x="0" y="0"/>
          <a:chExt cx="0" cy="0"/>
        </a:xfrm>
      </p:grpSpPr>
      <p:sp>
        <p:nvSpPr>
          <p:cNvPr id="830" name="Shape 830"/>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831" name="Shape 831"/>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36" name="Shape 836"/>
        <p:cNvGrpSpPr/>
        <p:nvPr/>
      </p:nvGrpSpPr>
      <p:grpSpPr>
        <a:xfrm>
          <a:off x="0" y="0"/>
          <a:ext cx="0" cy="0"/>
          <a:chOff x="0" y="0"/>
          <a:chExt cx="0" cy="0"/>
        </a:xfrm>
      </p:grpSpPr>
      <p:sp>
        <p:nvSpPr>
          <p:cNvPr id="837" name="Shape 837"/>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838" name="Shape 838"/>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43" name="Shape 843"/>
        <p:cNvGrpSpPr/>
        <p:nvPr/>
      </p:nvGrpSpPr>
      <p:grpSpPr>
        <a:xfrm>
          <a:off x="0" y="0"/>
          <a:ext cx="0" cy="0"/>
          <a:chOff x="0" y="0"/>
          <a:chExt cx="0" cy="0"/>
        </a:xfrm>
      </p:grpSpPr>
      <p:sp>
        <p:nvSpPr>
          <p:cNvPr id="844" name="Shape 844"/>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845" name="Shape 845"/>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50" name="Shape 850"/>
        <p:cNvGrpSpPr/>
        <p:nvPr/>
      </p:nvGrpSpPr>
      <p:grpSpPr>
        <a:xfrm>
          <a:off x="0" y="0"/>
          <a:ext cx="0" cy="0"/>
          <a:chOff x="0" y="0"/>
          <a:chExt cx="0" cy="0"/>
        </a:xfrm>
      </p:grpSpPr>
      <p:sp>
        <p:nvSpPr>
          <p:cNvPr id="851" name="Shape 851"/>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852" name="Shape 852"/>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57" name="Shape 857"/>
        <p:cNvGrpSpPr/>
        <p:nvPr/>
      </p:nvGrpSpPr>
      <p:grpSpPr>
        <a:xfrm>
          <a:off x="0" y="0"/>
          <a:ext cx="0" cy="0"/>
          <a:chOff x="0" y="0"/>
          <a:chExt cx="0" cy="0"/>
        </a:xfrm>
      </p:grpSpPr>
      <p:sp>
        <p:nvSpPr>
          <p:cNvPr id="858" name="Shape 858"/>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859" name="Shape 859"/>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64" name="Shape 864"/>
        <p:cNvGrpSpPr/>
        <p:nvPr/>
      </p:nvGrpSpPr>
      <p:grpSpPr>
        <a:xfrm>
          <a:off x="0" y="0"/>
          <a:ext cx="0" cy="0"/>
          <a:chOff x="0" y="0"/>
          <a:chExt cx="0" cy="0"/>
        </a:xfrm>
      </p:grpSpPr>
      <p:sp>
        <p:nvSpPr>
          <p:cNvPr id="865" name="Shape 865"/>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866" name="Shape 866"/>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70" name="Shape 870"/>
        <p:cNvGrpSpPr/>
        <p:nvPr/>
      </p:nvGrpSpPr>
      <p:grpSpPr>
        <a:xfrm>
          <a:off x="0" y="0"/>
          <a:ext cx="0" cy="0"/>
          <a:chOff x="0" y="0"/>
          <a:chExt cx="0" cy="0"/>
        </a:xfrm>
      </p:grpSpPr>
      <p:sp>
        <p:nvSpPr>
          <p:cNvPr id="871" name="Shape 871"/>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872" name="Shape 872"/>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76" name="Shape 876"/>
        <p:cNvGrpSpPr/>
        <p:nvPr/>
      </p:nvGrpSpPr>
      <p:grpSpPr>
        <a:xfrm>
          <a:off x="0" y="0"/>
          <a:ext cx="0" cy="0"/>
          <a:chOff x="0" y="0"/>
          <a:chExt cx="0" cy="0"/>
        </a:xfrm>
      </p:grpSpPr>
      <p:sp>
        <p:nvSpPr>
          <p:cNvPr id="877" name="Shape 877"/>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878" name="Shape 878"/>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85" name="Shape 885"/>
        <p:cNvGrpSpPr/>
        <p:nvPr/>
      </p:nvGrpSpPr>
      <p:grpSpPr>
        <a:xfrm>
          <a:off x="0" y="0"/>
          <a:ext cx="0" cy="0"/>
          <a:chOff x="0" y="0"/>
          <a:chExt cx="0" cy="0"/>
        </a:xfrm>
      </p:grpSpPr>
      <p:sp>
        <p:nvSpPr>
          <p:cNvPr id="886" name="Shape 886"/>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887" name="Shape 887"/>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94" name="Shape 894"/>
        <p:cNvGrpSpPr/>
        <p:nvPr/>
      </p:nvGrpSpPr>
      <p:grpSpPr>
        <a:xfrm>
          <a:off x="0" y="0"/>
          <a:ext cx="0" cy="0"/>
          <a:chOff x="0" y="0"/>
          <a:chExt cx="0" cy="0"/>
        </a:xfrm>
      </p:grpSpPr>
      <p:sp>
        <p:nvSpPr>
          <p:cNvPr id="895" name="Shape 895"/>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896" name="Shape 896"/>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01" name="Shape 901"/>
        <p:cNvGrpSpPr/>
        <p:nvPr/>
      </p:nvGrpSpPr>
      <p:grpSpPr>
        <a:xfrm>
          <a:off x="0" y="0"/>
          <a:ext cx="0" cy="0"/>
          <a:chOff x="0" y="0"/>
          <a:chExt cx="0" cy="0"/>
        </a:xfrm>
      </p:grpSpPr>
      <p:sp>
        <p:nvSpPr>
          <p:cNvPr id="902" name="Shape 902"/>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903" name="Shape 903"/>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a:spcBef>
                <a:spcPts val="0"/>
              </a:spcBef>
              <a:buNone/>
            </a:pPr>
            <a:r>
              <a:t/>
            </a:r>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07" name="Shape 907"/>
        <p:cNvGrpSpPr/>
        <p:nvPr/>
      </p:nvGrpSpPr>
      <p:grpSpPr>
        <a:xfrm>
          <a:off x="0" y="0"/>
          <a:ext cx="0" cy="0"/>
          <a:chOff x="0" y="0"/>
          <a:chExt cx="0" cy="0"/>
        </a:xfrm>
      </p:grpSpPr>
      <p:sp>
        <p:nvSpPr>
          <p:cNvPr id="908" name="Shape 908"/>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909" name="Shape 909"/>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13" name="Shape 913"/>
        <p:cNvGrpSpPr/>
        <p:nvPr/>
      </p:nvGrpSpPr>
      <p:grpSpPr>
        <a:xfrm>
          <a:off x="0" y="0"/>
          <a:ext cx="0" cy="0"/>
          <a:chOff x="0" y="0"/>
          <a:chExt cx="0" cy="0"/>
        </a:xfrm>
      </p:grpSpPr>
      <p:sp>
        <p:nvSpPr>
          <p:cNvPr id="914" name="Shape 914"/>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915" name="Shape 915"/>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20" name="Shape 920"/>
        <p:cNvGrpSpPr/>
        <p:nvPr/>
      </p:nvGrpSpPr>
      <p:grpSpPr>
        <a:xfrm>
          <a:off x="0" y="0"/>
          <a:ext cx="0" cy="0"/>
          <a:chOff x="0" y="0"/>
          <a:chExt cx="0" cy="0"/>
        </a:xfrm>
      </p:grpSpPr>
      <p:sp>
        <p:nvSpPr>
          <p:cNvPr id="921" name="Shape 921"/>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922" name="Shape 922"/>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27" name="Shape 927"/>
        <p:cNvGrpSpPr/>
        <p:nvPr/>
      </p:nvGrpSpPr>
      <p:grpSpPr>
        <a:xfrm>
          <a:off x="0" y="0"/>
          <a:ext cx="0" cy="0"/>
          <a:chOff x="0" y="0"/>
          <a:chExt cx="0" cy="0"/>
        </a:xfrm>
      </p:grpSpPr>
      <p:sp>
        <p:nvSpPr>
          <p:cNvPr id="928" name="Shape 928"/>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929" name="Shape 929"/>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34" name="Shape 934"/>
        <p:cNvGrpSpPr/>
        <p:nvPr/>
      </p:nvGrpSpPr>
      <p:grpSpPr>
        <a:xfrm>
          <a:off x="0" y="0"/>
          <a:ext cx="0" cy="0"/>
          <a:chOff x="0" y="0"/>
          <a:chExt cx="0" cy="0"/>
        </a:xfrm>
      </p:grpSpPr>
      <p:sp>
        <p:nvSpPr>
          <p:cNvPr id="935" name="Shape 935"/>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936" name="Shape 936"/>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41" name="Shape 941"/>
        <p:cNvGrpSpPr/>
        <p:nvPr/>
      </p:nvGrpSpPr>
      <p:grpSpPr>
        <a:xfrm>
          <a:off x="0" y="0"/>
          <a:ext cx="0" cy="0"/>
          <a:chOff x="0" y="0"/>
          <a:chExt cx="0" cy="0"/>
        </a:xfrm>
      </p:grpSpPr>
      <p:sp>
        <p:nvSpPr>
          <p:cNvPr id="942" name="Shape 942"/>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943" name="Shape 943"/>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48" name="Shape 948"/>
        <p:cNvGrpSpPr/>
        <p:nvPr/>
      </p:nvGrpSpPr>
      <p:grpSpPr>
        <a:xfrm>
          <a:off x="0" y="0"/>
          <a:ext cx="0" cy="0"/>
          <a:chOff x="0" y="0"/>
          <a:chExt cx="0" cy="0"/>
        </a:xfrm>
      </p:grpSpPr>
      <p:sp>
        <p:nvSpPr>
          <p:cNvPr id="949" name="Shape 949"/>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950" name="Shape 950"/>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55" name="Shape 955"/>
        <p:cNvGrpSpPr/>
        <p:nvPr/>
      </p:nvGrpSpPr>
      <p:grpSpPr>
        <a:xfrm>
          <a:off x="0" y="0"/>
          <a:ext cx="0" cy="0"/>
          <a:chOff x="0" y="0"/>
          <a:chExt cx="0" cy="0"/>
        </a:xfrm>
      </p:grpSpPr>
      <p:sp>
        <p:nvSpPr>
          <p:cNvPr id="956" name="Shape 956"/>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957" name="Shape 957"/>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62" name="Shape 962"/>
        <p:cNvGrpSpPr/>
        <p:nvPr/>
      </p:nvGrpSpPr>
      <p:grpSpPr>
        <a:xfrm>
          <a:off x="0" y="0"/>
          <a:ext cx="0" cy="0"/>
          <a:chOff x="0" y="0"/>
          <a:chExt cx="0" cy="0"/>
        </a:xfrm>
      </p:grpSpPr>
      <p:sp>
        <p:nvSpPr>
          <p:cNvPr id="963" name="Shape 963"/>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964" name="Shape 964"/>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69" name="Shape 969"/>
        <p:cNvGrpSpPr/>
        <p:nvPr/>
      </p:nvGrpSpPr>
      <p:grpSpPr>
        <a:xfrm>
          <a:off x="0" y="0"/>
          <a:ext cx="0" cy="0"/>
          <a:chOff x="0" y="0"/>
          <a:chExt cx="0" cy="0"/>
        </a:xfrm>
      </p:grpSpPr>
      <p:sp>
        <p:nvSpPr>
          <p:cNvPr id="970" name="Shape 970"/>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971" name="Shape 971"/>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76" name="Shape 976"/>
        <p:cNvGrpSpPr/>
        <p:nvPr/>
      </p:nvGrpSpPr>
      <p:grpSpPr>
        <a:xfrm>
          <a:off x="0" y="0"/>
          <a:ext cx="0" cy="0"/>
          <a:chOff x="0" y="0"/>
          <a:chExt cx="0" cy="0"/>
        </a:xfrm>
      </p:grpSpPr>
      <p:sp>
        <p:nvSpPr>
          <p:cNvPr id="977" name="Shape 977"/>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978" name="Shape 978"/>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82" name="Shape 982"/>
        <p:cNvGrpSpPr/>
        <p:nvPr/>
      </p:nvGrpSpPr>
      <p:grpSpPr>
        <a:xfrm>
          <a:off x="0" y="0"/>
          <a:ext cx="0" cy="0"/>
          <a:chOff x="0" y="0"/>
          <a:chExt cx="0" cy="0"/>
        </a:xfrm>
      </p:grpSpPr>
      <p:sp>
        <p:nvSpPr>
          <p:cNvPr id="983" name="Shape 983"/>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984" name="Shape 984"/>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90" name="Shape 990"/>
        <p:cNvGrpSpPr/>
        <p:nvPr/>
      </p:nvGrpSpPr>
      <p:grpSpPr>
        <a:xfrm>
          <a:off x="0" y="0"/>
          <a:ext cx="0" cy="0"/>
          <a:chOff x="0" y="0"/>
          <a:chExt cx="0" cy="0"/>
        </a:xfrm>
      </p:grpSpPr>
      <p:sp>
        <p:nvSpPr>
          <p:cNvPr id="991" name="Shape 991"/>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992" name="Shape 992"/>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98" name="Shape 998"/>
        <p:cNvGrpSpPr/>
        <p:nvPr/>
      </p:nvGrpSpPr>
      <p:grpSpPr>
        <a:xfrm>
          <a:off x="0" y="0"/>
          <a:ext cx="0" cy="0"/>
          <a:chOff x="0" y="0"/>
          <a:chExt cx="0" cy="0"/>
        </a:xfrm>
      </p:grpSpPr>
      <p:sp>
        <p:nvSpPr>
          <p:cNvPr id="999" name="Shape 999"/>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1000" name="Shape 1000"/>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07" name="Shape 1007"/>
        <p:cNvGrpSpPr/>
        <p:nvPr/>
      </p:nvGrpSpPr>
      <p:grpSpPr>
        <a:xfrm>
          <a:off x="0" y="0"/>
          <a:ext cx="0" cy="0"/>
          <a:chOff x="0" y="0"/>
          <a:chExt cx="0" cy="0"/>
        </a:xfrm>
      </p:grpSpPr>
      <p:sp>
        <p:nvSpPr>
          <p:cNvPr id="1008" name="Shape 1008"/>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1009" name="Shape 1009"/>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13" name="Shape 1013"/>
        <p:cNvGrpSpPr/>
        <p:nvPr/>
      </p:nvGrpSpPr>
      <p:grpSpPr>
        <a:xfrm>
          <a:off x="0" y="0"/>
          <a:ext cx="0" cy="0"/>
          <a:chOff x="0" y="0"/>
          <a:chExt cx="0" cy="0"/>
        </a:xfrm>
      </p:grpSpPr>
      <p:sp>
        <p:nvSpPr>
          <p:cNvPr id="1014" name="Shape 1014"/>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1015" name="Shape 1015"/>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19" name="Shape 1019"/>
        <p:cNvGrpSpPr/>
        <p:nvPr/>
      </p:nvGrpSpPr>
      <p:grpSpPr>
        <a:xfrm>
          <a:off x="0" y="0"/>
          <a:ext cx="0" cy="0"/>
          <a:chOff x="0" y="0"/>
          <a:chExt cx="0" cy="0"/>
        </a:xfrm>
      </p:grpSpPr>
      <p:sp>
        <p:nvSpPr>
          <p:cNvPr id="1020" name="Shape 1020"/>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1021" name="Shape 1021"/>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25" name="Shape 1025"/>
        <p:cNvGrpSpPr/>
        <p:nvPr/>
      </p:nvGrpSpPr>
      <p:grpSpPr>
        <a:xfrm>
          <a:off x="0" y="0"/>
          <a:ext cx="0" cy="0"/>
          <a:chOff x="0" y="0"/>
          <a:chExt cx="0" cy="0"/>
        </a:xfrm>
      </p:grpSpPr>
      <p:sp>
        <p:nvSpPr>
          <p:cNvPr id="1026" name="Shape 1026"/>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1027" name="Shape 1027"/>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31" name="Shape 1031"/>
        <p:cNvGrpSpPr/>
        <p:nvPr/>
      </p:nvGrpSpPr>
      <p:grpSpPr>
        <a:xfrm>
          <a:off x="0" y="0"/>
          <a:ext cx="0" cy="0"/>
          <a:chOff x="0" y="0"/>
          <a:chExt cx="0" cy="0"/>
        </a:xfrm>
      </p:grpSpPr>
      <p:sp>
        <p:nvSpPr>
          <p:cNvPr id="1032" name="Shape 1032"/>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1033" name="Shape 1033"/>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38" name="Shape 1038"/>
        <p:cNvGrpSpPr/>
        <p:nvPr/>
      </p:nvGrpSpPr>
      <p:grpSpPr>
        <a:xfrm>
          <a:off x="0" y="0"/>
          <a:ext cx="0" cy="0"/>
          <a:chOff x="0" y="0"/>
          <a:chExt cx="0" cy="0"/>
        </a:xfrm>
      </p:grpSpPr>
      <p:sp>
        <p:nvSpPr>
          <p:cNvPr id="1039" name="Shape 1039"/>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1040" name="Shape 1040"/>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45" name="Shape 1045"/>
        <p:cNvGrpSpPr/>
        <p:nvPr/>
      </p:nvGrpSpPr>
      <p:grpSpPr>
        <a:xfrm>
          <a:off x="0" y="0"/>
          <a:ext cx="0" cy="0"/>
          <a:chOff x="0" y="0"/>
          <a:chExt cx="0" cy="0"/>
        </a:xfrm>
      </p:grpSpPr>
      <p:sp>
        <p:nvSpPr>
          <p:cNvPr id="1046" name="Shape 1046"/>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1047" name="Shape 1047"/>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52" name="Shape 1052"/>
        <p:cNvGrpSpPr/>
        <p:nvPr/>
      </p:nvGrpSpPr>
      <p:grpSpPr>
        <a:xfrm>
          <a:off x="0" y="0"/>
          <a:ext cx="0" cy="0"/>
          <a:chOff x="0" y="0"/>
          <a:chExt cx="0" cy="0"/>
        </a:xfrm>
      </p:grpSpPr>
      <p:sp>
        <p:nvSpPr>
          <p:cNvPr id="1053" name="Shape 1053"/>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1054" name="Shape 1054"/>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59" name="Shape 1059"/>
        <p:cNvGrpSpPr/>
        <p:nvPr/>
      </p:nvGrpSpPr>
      <p:grpSpPr>
        <a:xfrm>
          <a:off x="0" y="0"/>
          <a:ext cx="0" cy="0"/>
          <a:chOff x="0" y="0"/>
          <a:chExt cx="0" cy="0"/>
        </a:xfrm>
      </p:grpSpPr>
      <p:sp>
        <p:nvSpPr>
          <p:cNvPr id="1060" name="Shape 1060"/>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1061" name="Shape 1061"/>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66" name="Shape 1066"/>
        <p:cNvGrpSpPr/>
        <p:nvPr/>
      </p:nvGrpSpPr>
      <p:grpSpPr>
        <a:xfrm>
          <a:off x="0" y="0"/>
          <a:ext cx="0" cy="0"/>
          <a:chOff x="0" y="0"/>
          <a:chExt cx="0" cy="0"/>
        </a:xfrm>
      </p:grpSpPr>
      <p:sp>
        <p:nvSpPr>
          <p:cNvPr id="1067" name="Shape 1067"/>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1068" name="Shape 1068"/>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73" name="Shape 1073"/>
        <p:cNvGrpSpPr/>
        <p:nvPr/>
      </p:nvGrpSpPr>
      <p:grpSpPr>
        <a:xfrm>
          <a:off x="0" y="0"/>
          <a:ext cx="0" cy="0"/>
          <a:chOff x="0" y="0"/>
          <a:chExt cx="0" cy="0"/>
        </a:xfrm>
      </p:grpSpPr>
      <p:sp>
        <p:nvSpPr>
          <p:cNvPr id="1074" name="Shape 1074"/>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1075" name="Shape 1075"/>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80" name="Shape 1080"/>
        <p:cNvGrpSpPr/>
        <p:nvPr/>
      </p:nvGrpSpPr>
      <p:grpSpPr>
        <a:xfrm>
          <a:off x="0" y="0"/>
          <a:ext cx="0" cy="0"/>
          <a:chOff x="0" y="0"/>
          <a:chExt cx="0" cy="0"/>
        </a:xfrm>
      </p:grpSpPr>
      <p:sp>
        <p:nvSpPr>
          <p:cNvPr id="1081" name="Shape 1081"/>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1082" name="Shape 1082"/>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87" name="Shape 1087"/>
        <p:cNvGrpSpPr/>
        <p:nvPr/>
      </p:nvGrpSpPr>
      <p:grpSpPr>
        <a:xfrm>
          <a:off x="0" y="0"/>
          <a:ext cx="0" cy="0"/>
          <a:chOff x="0" y="0"/>
          <a:chExt cx="0" cy="0"/>
        </a:xfrm>
      </p:grpSpPr>
      <p:sp>
        <p:nvSpPr>
          <p:cNvPr id="1088" name="Shape 1088"/>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1089" name="Shape 1089"/>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93" name="Shape 1093"/>
        <p:cNvGrpSpPr/>
        <p:nvPr/>
      </p:nvGrpSpPr>
      <p:grpSpPr>
        <a:xfrm>
          <a:off x="0" y="0"/>
          <a:ext cx="0" cy="0"/>
          <a:chOff x="0" y="0"/>
          <a:chExt cx="0" cy="0"/>
        </a:xfrm>
      </p:grpSpPr>
      <p:sp>
        <p:nvSpPr>
          <p:cNvPr id="1094" name="Shape 1094"/>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1095" name="Shape 1095"/>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99" name="Shape 1099"/>
        <p:cNvGrpSpPr/>
        <p:nvPr/>
      </p:nvGrpSpPr>
      <p:grpSpPr>
        <a:xfrm>
          <a:off x="0" y="0"/>
          <a:ext cx="0" cy="0"/>
          <a:chOff x="0" y="0"/>
          <a:chExt cx="0" cy="0"/>
        </a:xfrm>
      </p:grpSpPr>
      <p:sp>
        <p:nvSpPr>
          <p:cNvPr id="1100" name="Shape 1100"/>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1101" name="Shape 1101"/>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05" name="Shape 1105"/>
        <p:cNvGrpSpPr/>
        <p:nvPr/>
      </p:nvGrpSpPr>
      <p:grpSpPr>
        <a:xfrm>
          <a:off x="0" y="0"/>
          <a:ext cx="0" cy="0"/>
          <a:chOff x="0" y="0"/>
          <a:chExt cx="0" cy="0"/>
        </a:xfrm>
      </p:grpSpPr>
      <p:sp>
        <p:nvSpPr>
          <p:cNvPr id="1106" name="Shape 1106"/>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1107" name="Shape 1107"/>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12" name="Shape 1112"/>
        <p:cNvGrpSpPr/>
        <p:nvPr/>
      </p:nvGrpSpPr>
      <p:grpSpPr>
        <a:xfrm>
          <a:off x="0" y="0"/>
          <a:ext cx="0" cy="0"/>
          <a:chOff x="0" y="0"/>
          <a:chExt cx="0" cy="0"/>
        </a:xfrm>
      </p:grpSpPr>
      <p:sp>
        <p:nvSpPr>
          <p:cNvPr id="1113" name="Shape 1113"/>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1114" name="Shape 1114"/>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19" name="Shape 1119"/>
        <p:cNvGrpSpPr/>
        <p:nvPr/>
      </p:nvGrpSpPr>
      <p:grpSpPr>
        <a:xfrm>
          <a:off x="0" y="0"/>
          <a:ext cx="0" cy="0"/>
          <a:chOff x="0" y="0"/>
          <a:chExt cx="0" cy="0"/>
        </a:xfrm>
      </p:grpSpPr>
      <p:sp>
        <p:nvSpPr>
          <p:cNvPr id="1120" name="Shape 1120"/>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1121" name="Shape 1121"/>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26" name="Shape 1126"/>
        <p:cNvGrpSpPr/>
        <p:nvPr/>
      </p:nvGrpSpPr>
      <p:grpSpPr>
        <a:xfrm>
          <a:off x="0" y="0"/>
          <a:ext cx="0" cy="0"/>
          <a:chOff x="0" y="0"/>
          <a:chExt cx="0" cy="0"/>
        </a:xfrm>
      </p:grpSpPr>
      <p:sp>
        <p:nvSpPr>
          <p:cNvPr id="1127" name="Shape 1127"/>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1128" name="Shape 1128"/>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33" name="Shape 1133"/>
        <p:cNvGrpSpPr/>
        <p:nvPr/>
      </p:nvGrpSpPr>
      <p:grpSpPr>
        <a:xfrm>
          <a:off x="0" y="0"/>
          <a:ext cx="0" cy="0"/>
          <a:chOff x="0" y="0"/>
          <a:chExt cx="0" cy="0"/>
        </a:xfrm>
      </p:grpSpPr>
      <p:sp>
        <p:nvSpPr>
          <p:cNvPr id="1134" name="Shape 1134"/>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1135" name="Shape 1135"/>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39" name="Shape 1139"/>
        <p:cNvGrpSpPr/>
        <p:nvPr/>
      </p:nvGrpSpPr>
      <p:grpSpPr>
        <a:xfrm>
          <a:off x="0" y="0"/>
          <a:ext cx="0" cy="0"/>
          <a:chOff x="0" y="0"/>
          <a:chExt cx="0" cy="0"/>
        </a:xfrm>
      </p:grpSpPr>
      <p:sp>
        <p:nvSpPr>
          <p:cNvPr id="1140" name="Shape 1140"/>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1141" name="Shape 1141"/>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46" name="Shape 1146"/>
        <p:cNvGrpSpPr/>
        <p:nvPr/>
      </p:nvGrpSpPr>
      <p:grpSpPr>
        <a:xfrm>
          <a:off x="0" y="0"/>
          <a:ext cx="0" cy="0"/>
          <a:chOff x="0" y="0"/>
          <a:chExt cx="0" cy="0"/>
        </a:xfrm>
      </p:grpSpPr>
      <p:sp>
        <p:nvSpPr>
          <p:cNvPr id="1147" name="Shape 1147"/>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1148" name="Shape 1148"/>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53" name="Shape 1153"/>
        <p:cNvGrpSpPr/>
        <p:nvPr/>
      </p:nvGrpSpPr>
      <p:grpSpPr>
        <a:xfrm>
          <a:off x="0" y="0"/>
          <a:ext cx="0" cy="0"/>
          <a:chOff x="0" y="0"/>
          <a:chExt cx="0" cy="0"/>
        </a:xfrm>
      </p:grpSpPr>
      <p:sp>
        <p:nvSpPr>
          <p:cNvPr id="1154" name="Shape 1154"/>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1155" name="Shape 1155"/>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60" name="Shape 1160"/>
        <p:cNvGrpSpPr/>
        <p:nvPr/>
      </p:nvGrpSpPr>
      <p:grpSpPr>
        <a:xfrm>
          <a:off x="0" y="0"/>
          <a:ext cx="0" cy="0"/>
          <a:chOff x="0" y="0"/>
          <a:chExt cx="0" cy="0"/>
        </a:xfrm>
      </p:grpSpPr>
      <p:sp>
        <p:nvSpPr>
          <p:cNvPr id="1161" name="Shape 1161"/>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1162" name="Shape 1162"/>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66" name="Shape 1166"/>
        <p:cNvGrpSpPr/>
        <p:nvPr/>
      </p:nvGrpSpPr>
      <p:grpSpPr>
        <a:xfrm>
          <a:off x="0" y="0"/>
          <a:ext cx="0" cy="0"/>
          <a:chOff x="0" y="0"/>
          <a:chExt cx="0" cy="0"/>
        </a:xfrm>
      </p:grpSpPr>
      <p:sp>
        <p:nvSpPr>
          <p:cNvPr id="1167" name="Shape 1167"/>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1168" name="Shape 1168"/>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75" name="Shape 1175"/>
        <p:cNvGrpSpPr/>
        <p:nvPr/>
      </p:nvGrpSpPr>
      <p:grpSpPr>
        <a:xfrm>
          <a:off x="0" y="0"/>
          <a:ext cx="0" cy="0"/>
          <a:chOff x="0" y="0"/>
          <a:chExt cx="0" cy="0"/>
        </a:xfrm>
      </p:grpSpPr>
      <p:sp>
        <p:nvSpPr>
          <p:cNvPr id="1176" name="Shape 1176"/>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1177" name="Shape 1177"/>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84" name="Shape 1184"/>
        <p:cNvGrpSpPr/>
        <p:nvPr/>
      </p:nvGrpSpPr>
      <p:grpSpPr>
        <a:xfrm>
          <a:off x="0" y="0"/>
          <a:ext cx="0" cy="0"/>
          <a:chOff x="0" y="0"/>
          <a:chExt cx="0" cy="0"/>
        </a:xfrm>
      </p:grpSpPr>
      <p:sp>
        <p:nvSpPr>
          <p:cNvPr id="1185" name="Shape 1185"/>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1186" name="Shape 1186"/>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93" name="Shape 1193"/>
        <p:cNvGrpSpPr/>
        <p:nvPr/>
      </p:nvGrpSpPr>
      <p:grpSpPr>
        <a:xfrm>
          <a:off x="0" y="0"/>
          <a:ext cx="0" cy="0"/>
          <a:chOff x="0" y="0"/>
          <a:chExt cx="0" cy="0"/>
        </a:xfrm>
      </p:grpSpPr>
      <p:sp>
        <p:nvSpPr>
          <p:cNvPr id="1194" name="Shape 1194"/>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1195" name="Shape 1195"/>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02" name="Shape 1202"/>
        <p:cNvGrpSpPr/>
        <p:nvPr/>
      </p:nvGrpSpPr>
      <p:grpSpPr>
        <a:xfrm>
          <a:off x="0" y="0"/>
          <a:ext cx="0" cy="0"/>
          <a:chOff x="0" y="0"/>
          <a:chExt cx="0" cy="0"/>
        </a:xfrm>
      </p:grpSpPr>
      <p:sp>
        <p:nvSpPr>
          <p:cNvPr id="1203" name="Shape 1203"/>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1204" name="Shape 1204"/>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11" name="Shape 1211"/>
        <p:cNvGrpSpPr/>
        <p:nvPr/>
      </p:nvGrpSpPr>
      <p:grpSpPr>
        <a:xfrm>
          <a:off x="0" y="0"/>
          <a:ext cx="0" cy="0"/>
          <a:chOff x="0" y="0"/>
          <a:chExt cx="0" cy="0"/>
        </a:xfrm>
      </p:grpSpPr>
      <p:sp>
        <p:nvSpPr>
          <p:cNvPr id="1212" name="Shape 1212"/>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1213" name="Shape 1213"/>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18" name="Shape 1218"/>
        <p:cNvGrpSpPr/>
        <p:nvPr/>
      </p:nvGrpSpPr>
      <p:grpSpPr>
        <a:xfrm>
          <a:off x="0" y="0"/>
          <a:ext cx="0" cy="0"/>
          <a:chOff x="0" y="0"/>
          <a:chExt cx="0" cy="0"/>
        </a:xfrm>
      </p:grpSpPr>
      <p:sp>
        <p:nvSpPr>
          <p:cNvPr id="1219" name="Shape 1219"/>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1220" name="Shape 1220"/>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25" name="Shape 1225"/>
        <p:cNvGrpSpPr/>
        <p:nvPr/>
      </p:nvGrpSpPr>
      <p:grpSpPr>
        <a:xfrm>
          <a:off x="0" y="0"/>
          <a:ext cx="0" cy="0"/>
          <a:chOff x="0" y="0"/>
          <a:chExt cx="0" cy="0"/>
        </a:xfrm>
      </p:grpSpPr>
      <p:sp>
        <p:nvSpPr>
          <p:cNvPr id="1226" name="Shape 1226"/>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1227" name="Shape 1227"/>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33" name="Shape 1233"/>
        <p:cNvGrpSpPr/>
        <p:nvPr/>
      </p:nvGrpSpPr>
      <p:grpSpPr>
        <a:xfrm>
          <a:off x="0" y="0"/>
          <a:ext cx="0" cy="0"/>
          <a:chOff x="0" y="0"/>
          <a:chExt cx="0" cy="0"/>
        </a:xfrm>
      </p:grpSpPr>
      <p:sp>
        <p:nvSpPr>
          <p:cNvPr id="1234" name="Shape 1234"/>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1235" name="Shape 1235"/>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40" name="Shape 1240"/>
        <p:cNvGrpSpPr/>
        <p:nvPr/>
      </p:nvGrpSpPr>
      <p:grpSpPr>
        <a:xfrm>
          <a:off x="0" y="0"/>
          <a:ext cx="0" cy="0"/>
          <a:chOff x="0" y="0"/>
          <a:chExt cx="0" cy="0"/>
        </a:xfrm>
      </p:grpSpPr>
      <p:sp>
        <p:nvSpPr>
          <p:cNvPr id="1241" name="Shape 1241"/>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1242" name="Shape 1242"/>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47" name="Shape 1247"/>
        <p:cNvGrpSpPr/>
        <p:nvPr/>
      </p:nvGrpSpPr>
      <p:grpSpPr>
        <a:xfrm>
          <a:off x="0" y="0"/>
          <a:ext cx="0" cy="0"/>
          <a:chOff x="0" y="0"/>
          <a:chExt cx="0" cy="0"/>
        </a:xfrm>
      </p:grpSpPr>
      <p:sp>
        <p:nvSpPr>
          <p:cNvPr id="1248" name="Shape 1248"/>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1249" name="Shape 1249"/>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1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52" name="Shape 1252"/>
        <p:cNvGrpSpPr/>
        <p:nvPr/>
      </p:nvGrpSpPr>
      <p:grpSpPr>
        <a:xfrm>
          <a:off x="0" y="0"/>
          <a:ext cx="0" cy="0"/>
          <a:chOff x="0" y="0"/>
          <a:chExt cx="0" cy="0"/>
        </a:xfrm>
      </p:grpSpPr>
      <p:sp>
        <p:nvSpPr>
          <p:cNvPr id="1253" name="Shape 1253"/>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1254" name="Shape 1254"/>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60" name="Shape 1260"/>
        <p:cNvGrpSpPr/>
        <p:nvPr/>
      </p:nvGrpSpPr>
      <p:grpSpPr>
        <a:xfrm>
          <a:off x="0" y="0"/>
          <a:ext cx="0" cy="0"/>
          <a:chOff x="0" y="0"/>
          <a:chExt cx="0" cy="0"/>
        </a:xfrm>
      </p:grpSpPr>
      <p:sp>
        <p:nvSpPr>
          <p:cNvPr id="1261" name="Shape 1261"/>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1262" name="Shape 1262"/>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1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69" name="Shape 1269"/>
        <p:cNvGrpSpPr/>
        <p:nvPr/>
      </p:nvGrpSpPr>
      <p:grpSpPr>
        <a:xfrm>
          <a:off x="0" y="0"/>
          <a:ext cx="0" cy="0"/>
          <a:chOff x="0" y="0"/>
          <a:chExt cx="0" cy="0"/>
        </a:xfrm>
      </p:grpSpPr>
      <p:sp>
        <p:nvSpPr>
          <p:cNvPr id="1270" name="Shape 1270"/>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1271" name="Shape 1271"/>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1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78" name="Shape 1278"/>
        <p:cNvGrpSpPr/>
        <p:nvPr/>
      </p:nvGrpSpPr>
      <p:grpSpPr>
        <a:xfrm>
          <a:off x="0" y="0"/>
          <a:ext cx="0" cy="0"/>
          <a:chOff x="0" y="0"/>
          <a:chExt cx="0" cy="0"/>
        </a:xfrm>
      </p:grpSpPr>
      <p:sp>
        <p:nvSpPr>
          <p:cNvPr id="1279" name="Shape 1279"/>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1280" name="Shape 1280"/>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87" name="Shape 1287"/>
        <p:cNvGrpSpPr/>
        <p:nvPr/>
      </p:nvGrpSpPr>
      <p:grpSpPr>
        <a:xfrm>
          <a:off x="0" y="0"/>
          <a:ext cx="0" cy="0"/>
          <a:chOff x="0" y="0"/>
          <a:chExt cx="0" cy="0"/>
        </a:xfrm>
      </p:grpSpPr>
      <p:sp>
        <p:nvSpPr>
          <p:cNvPr id="1288" name="Shape 1288"/>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1289" name="Shape 1289"/>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1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96" name="Shape 1296"/>
        <p:cNvGrpSpPr/>
        <p:nvPr/>
      </p:nvGrpSpPr>
      <p:grpSpPr>
        <a:xfrm>
          <a:off x="0" y="0"/>
          <a:ext cx="0" cy="0"/>
          <a:chOff x="0" y="0"/>
          <a:chExt cx="0" cy="0"/>
        </a:xfrm>
      </p:grpSpPr>
      <p:sp>
        <p:nvSpPr>
          <p:cNvPr id="1297" name="Shape 1297"/>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1298" name="Shape 1298"/>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1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05" name="Shape 1305"/>
        <p:cNvGrpSpPr/>
        <p:nvPr/>
      </p:nvGrpSpPr>
      <p:grpSpPr>
        <a:xfrm>
          <a:off x="0" y="0"/>
          <a:ext cx="0" cy="0"/>
          <a:chOff x="0" y="0"/>
          <a:chExt cx="0" cy="0"/>
        </a:xfrm>
      </p:grpSpPr>
      <p:sp>
        <p:nvSpPr>
          <p:cNvPr id="1306" name="Shape 1306"/>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1307" name="Shape 1307"/>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1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14" name="Shape 1314"/>
        <p:cNvGrpSpPr/>
        <p:nvPr/>
      </p:nvGrpSpPr>
      <p:grpSpPr>
        <a:xfrm>
          <a:off x="0" y="0"/>
          <a:ext cx="0" cy="0"/>
          <a:chOff x="0" y="0"/>
          <a:chExt cx="0" cy="0"/>
        </a:xfrm>
      </p:grpSpPr>
      <p:sp>
        <p:nvSpPr>
          <p:cNvPr id="1315" name="Shape 1315"/>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1316" name="Shape 1316"/>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1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22" name="Shape 1322"/>
        <p:cNvGrpSpPr/>
        <p:nvPr/>
      </p:nvGrpSpPr>
      <p:grpSpPr>
        <a:xfrm>
          <a:off x="0" y="0"/>
          <a:ext cx="0" cy="0"/>
          <a:chOff x="0" y="0"/>
          <a:chExt cx="0" cy="0"/>
        </a:xfrm>
      </p:grpSpPr>
      <p:sp>
        <p:nvSpPr>
          <p:cNvPr id="1323" name="Shape 1323"/>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1324" name="Shape 1324"/>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1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30" name="Shape 1330"/>
        <p:cNvGrpSpPr/>
        <p:nvPr/>
      </p:nvGrpSpPr>
      <p:grpSpPr>
        <a:xfrm>
          <a:off x="0" y="0"/>
          <a:ext cx="0" cy="0"/>
          <a:chOff x="0" y="0"/>
          <a:chExt cx="0" cy="0"/>
        </a:xfrm>
      </p:grpSpPr>
      <p:sp>
        <p:nvSpPr>
          <p:cNvPr id="1331" name="Shape 1331"/>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1332" name="Shape 1332"/>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1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38" name="Shape 1338"/>
        <p:cNvGrpSpPr/>
        <p:nvPr/>
      </p:nvGrpSpPr>
      <p:grpSpPr>
        <a:xfrm>
          <a:off x="0" y="0"/>
          <a:ext cx="0" cy="0"/>
          <a:chOff x="0" y="0"/>
          <a:chExt cx="0" cy="0"/>
        </a:xfrm>
      </p:grpSpPr>
      <p:sp>
        <p:nvSpPr>
          <p:cNvPr id="1339" name="Shape 1339"/>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1340" name="Shape 1340"/>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1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44" name="Shape 1344"/>
        <p:cNvGrpSpPr/>
        <p:nvPr/>
      </p:nvGrpSpPr>
      <p:grpSpPr>
        <a:xfrm>
          <a:off x="0" y="0"/>
          <a:ext cx="0" cy="0"/>
          <a:chOff x="0" y="0"/>
          <a:chExt cx="0" cy="0"/>
        </a:xfrm>
      </p:grpSpPr>
      <p:sp>
        <p:nvSpPr>
          <p:cNvPr id="1345" name="Shape 1345"/>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1346" name="Shape 1346"/>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notesSlides/notesSlide1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50" name="Shape 1350"/>
        <p:cNvGrpSpPr/>
        <p:nvPr/>
      </p:nvGrpSpPr>
      <p:grpSpPr>
        <a:xfrm>
          <a:off x="0" y="0"/>
          <a:ext cx="0" cy="0"/>
          <a:chOff x="0" y="0"/>
          <a:chExt cx="0" cy="0"/>
        </a:xfrm>
      </p:grpSpPr>
      <p:sp>
        <p:nvSpPr>
          <p:cNvPr id="1351" name="Shape 1351"/>
          <p:cNvSpPr/>
          <p:nvPr>
            <p:ph idx="2" type="sldImg"/>
          </p:nvPr>
        </p:nvSpPr>
        <p:spPr>
          <a:xfrm>
            <a:off x="381175" y="685800"/>
            <a:ext cx="6096300" cy="3429000"/>
          </a:xfrm>
          <a:custGeom>
            <a:pathLst>
              <a:path extrusionOk="0" h="120000" w="120000">
                <a:moveTo>
                  <a:pt x="0" y="0"/>
                </a:moveTo>
                <a:lnTo>
                  <a:pt x="120000" y="0"/>
                </a:lnTo>
                <a:lnTo>
                  <a:pt x="120000" y="120000"/>
                </a:lnTo>
                <a:lnTo>
                  <a:pt x="0" y="120000"/>
                </a:lnTo>
                <a:close/>
              </a:path>
            </a:pathLst>
          </a:custGeom>
        </p:spPr>
      </p:sp>
      <p:sp>
        <p:nvSpPr>
          <p:cNvPr id="1352" name="Shape 1352"/>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
  <p:cSld name="Title">
    <p:bg>
      <p:bgPr>
        <a:solidFill>
          <a:srgbClr val="FFB600"/>
        </a:solidFill>
      </p:bgPr>
    </p:bg>
    <p:spTree>
      <p:nvGrpSpPr>
        <p:cNvPr id="9" name="Shape 9"/>
        <p:cNvGrpSpPr/>
        <p:nvPr/>
      </p:nvGrpSpPr>
      <p:grpSpPr>
        <a:xfrm>
          <a:off x="0" y="0"/>
          <a:ext cx="0" cy="0"/>
          <a:chOff x="0" y="0"/>
          <a:chExt cx="0" cy="0"/>
        </a:xfrm>
      </p:grpSpPr>
      <p:sp>
        <p:nvSpPr>
          <p:cNvPr id="10" name="Shape 10"/>
          <p:cNvSpPr/>
          <p:nvPr/>
        </p:nvSpPr>
        <p:spPr>
          <a:xfrm>
            <a:off x="390735" y="379877"/>
            <a:ext cx="8362529" cy="4383746"/>
          </a:xfrm>
          <a:custGeom>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rgbClr val="FFFFFF"/>
            </a:solidFill>
            <a:prstDash val="dot"/>
            <a:round/>
            <a:headEnd len="med" w="med" type="none"/>
            <a:tailEnd len="med" w="med" type="none"/>
          </a:ln>
        </p:spPr>
        <p:txBody>
          <a:bodyPr anchorCtr="0" anchor="ctr" bIns="91425" lIns="91425" rIns="91425" wrap="square" tIns="91425">
            <a:noAutofit/>
          </a:bodyPr>
          <a:lstStyle/>
          <a:p>
            <a:pPr indent="0" lvl="0" marL="0">
              <a:spcBef>
                <a:spcPts val="0"/>
              </a:spcBef>
              <a:buNone/>
            </a:pPr>
            <a:r>
              <a:t/>
            </a:r>
            <a:endParaRPr/>
          </a:p>
        </p:txBody>
      </p:sp>
      <p:sp>
        <p:nvSpPr>
          <p:cNvPr id="11" name="Shape 11"/>
          <p:cNvSpPr txBox="1"/>
          <p:nvPr>
            <p:ph type="ctrTitle"/>
          </p:nvPr>
        </p:nvSpPr>
        <p:spPr>
          <a:xfrm>
            <a:off x="685800" y="3287213"/>
            <a:ext cx="7772400" cy="1159800"/>
          </a:xfrm>
          <a:prstGeom prst="rect">
            <a:avLst/>
          </a:prstGeom>
        </p:spPr>
        <p:txBody>
          <a:bodyPr anchorCtr="0" anchor="b" bIns="91425" lIns="91425" rIns="91425" wrap="square" tIns="91425"/>
          <a:lstStyle>
            <a:lvl1pPr lvl="0">
              <a:spcBef>
                <a:spcPts val="0"/>
              </a:spcBef>
              <a:buClr>
                <a:srgbClr val="FFFFFF"/>
              </a:buClr>
              <a:buSzPts val="6000"/>
              <a:buNone/>
              <a:defRPr sz="6000">
                <a:solidFill>
                  <a:srgbClr val="FFFFFF"/>
                </a:solidFill>
              </a:defRPr>
            </a:lvl1pPr>
            <a:lvl2pPr lvl="1">
              <a:spcBef>
                <a:spcPts val="0"/>
              </a:spcBef>
              <a:buClr>
                <a:srgbClr val="FFFFFF"/>
              </a:buClr>
              <a:buSzPts val="6000"/>
              <a:buNone/>
              <a:defRPr sz="6000">
                <a:solidFill>
                  <a:srgbClr val="FFFFFF"/>
                </a:solidFill>
              </a:defRPr>
            </a:lvl2pPr>
            <a:lvl3pPr lvl="2">
              <a:spcBef>
                <a:spcPts val="0"/>
              </a:spcBef>
              <a:buClr>
                <a:srgbClr val="FFFFFF"/>
              </a:buClr>
              <a:buSzPts val="6000"/>
              <a:buNone/>
              <a:defRPr sz="6000">
                <a:solidFill>
                  <a:srgbClr val="FFFFFF"/>
                </a:solidFill>
              </a:defRPr>
            </a:lvl3pPr>
            <a:lvl4pPr lvl="3">
              <a:spcBef>
                <a:spcPts val="0"/>
              </a:spcBef>
              <a:buClr>
                <a:srgbClr val="FFFFFF"/>
              </a:buClr>
              <a:buSzPts val="6000"/>
              <a:buNone/>
              <a:defRPr sz="6000">
                <a:solidFill>
                  <a:srgbClr val="FFFFFF"/>
                </a:solidFill>
              </a:defRPr>
            </a:lvl4pPr>
            <a:lvl5pPr lvl="4">
              <a:spcBef>
                <a:spcPts val="0"/>
              </a:spcBef>
              <a:buClr>
                <a:srgbClr val="FFFFFF"/>
              </a:buClr>
              <a:buSzPts val="6000"/>
              <a:buNone/>
              <a:defRPr sz="6000">
                <a:solidFill>
                  <a:srgbClr val="FFFFFF"/>
                </a:solidFill>
              </a:defRPr>
            </a:lvl5pPr>
            <a:lvl6pPr lvl="5">
              <a:spcBef>
                <a:spcPts val="0"/>
              </a:spcBef>
              <a:buClr>
                <a:srgbClr val="FFFFFF"/>
              </a:buClr>
              <a:buSzPts val="6000"/>
              <a:buNone/>
              <a:defRPr sz="6000">
                <a:solidFill>
                  <a:srgbClr val="FFFFFF"/>
                </a:solidFill>
              </a:defRPr>
            </a:lvl6pPr>
            <a:lvl7pPr lvl="6">
              <a:spcBef>
                <a:spcPts val="0"/>
              </a:spcBef>
              <a:buClr>
                <a:srgbClr val="FFFFFF"/>
              </a:buClr>
              <a:buSzPts val="6000"/>
              <a:buNone/>
              <a:defRPr sz="6000">
                <a:solidFill>
                  <a:srgbClr val="FFFFFF"/>
                </a:solidFill>
              </a:defRPr>
            </a:lvl7pPr>
            <a:lvl8pPr lvl="7">
              <a:spcBef>
                <a:spcPts val="0"/>
              </a:spcBef>
              <a:buClr>
                <a:srgbClr val="FFFFFF"/>
              </a:buClr>
              <a:buSzPts val="6000"/>
              <a:buNone/>
              <a:defRPr sz="6000">
                <a:solidFill>
                  <a:srgbClr val="FFFFFF"/>
                </a:solidFill>
              </a:defRPr>
            </a:lvl8pPr>
            <a:lvl9pPr lvl="8">
              <a:spcBef>
                <a:spcPts val="0"/>
              </a:spcBef>
              <a:buClr>
                <a:srgbClr val="FFFFFF"/>
              </a:buClr>
              <a:buSzPts val="6000"/>
              <a:buNone/>
              <a:defRPr sz="6000">
                <a:solidFill>
                  <a:srgbClr val="FFFFFF"/>
                </a:solidFil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ubtitle">
    <p:bg>
      <p:bgPr>
        <a:solidFill>
          <a:srgbClr val="FFB600"/>
        </a:solidFill>
      </p:bgPr>
    </p:bg>
    <p:spTree>
      <p:nvGrpSpPr>
        <p:cNvPr id="12" name="Shape 12"/>
        <p:cNvGrpSpPr/>
        <p:nvPr/>
      </p:nvGrpSpPr>
      <p:grpSpPr>
        <a:xfrm>
          <a:off x="0" y="0"/>
          <a:ext cx="0" cy="0"/>
          <a:chOff x="0" y="0"/>
          <a:chExt cx="0" cy="0"/>
        </a:xfrm>
      </p:grpSpPr>
      <p:sp>
        <p:nvSpPr>
          <p:cNvPr id="13" name="Shape 13"/>
          <p:cNvSpPr/>
          <p:nvPr/>
        </p:nvSpPr>
        <p:spPr>
          <a:xfrm>
            <a:off x="390735" y="379877"/>
            <a:ext cx="8362529" cy="4383746"/>
          </a:xfrm>
          <a:custGeom>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rgbClr val="434343"/>
            </a:solidFill>
            <a:prstDash val="dot"/>
            <a:round/>
            <a:headEnd len="med" w="med" type="none"/>
            <a:tailEnd len="med" w="med" type="none"/>
          </a:ln>
        </p:spPr>
        <p:txBody>
          <a:bodyPr anchorCtr="0" anchor="ctr" bIns="91425" lIns="91425" rIns="91425" wrap="square" tIns="91425">
            <a:noAutofit/>
          </a:bodyPr>
          <a:lstStyle/>
          <a:p>
            <a:pPr indent="0" lvl="0" marL="0">
              <a:spcBef>
                <a:spcPts val="0"/>
              </a:spcBef>
              <a:buNone/>
            </a:pPr>
            <a:r>
              <a:t/>
            </a:r>
            <a:endParaRPr/>
          </a:p>
        </p:txBody>
      </p:sp>
      <p:sp>
        <p:nvSpPr>
          <p:cNvPr id="14" name="Shape 14"/>
          <p:cNvSpPr txBox="1"/>
          <p:nvPr>
            <p:ph type="ctrTitle"/>
          </p:nvPr>
        </p:nvSpPr>
        <p:spPr>
          <a:xfrm>
            <a:off x="685800" y="2726342"/>
            <a:ext cx="7772400" cy="1159800"/>
          </a:xfrm>
          <a:prstGeom prst="rect">
            <a:avLst/>
          </a:prstGeom>
        </p:spPr>
        <p:txBody>
          <a:bodyPr anchorCtr="0" anchor="b" bIns="91425" lIns="91425" rIns="91425" wrap="square" tIns="91425"/>
          <a:lstStyle>
            <a:lvl1pPr lvl="0" rtl="0">
              <a:spcBef>
                <a:spcPts val="0"/>
              </a:spcBef>
              <a:buSzPts val="4800"/>
              <a:buNone/>
              <a:defRPr sz="4800"/>
            </a:lvl1pPr>
            <a:lvl2pPr lvl="1" rtl="0">
              <a:spcBef>
                <a:spcPts val="0"/>
              </a:spcBef>
              <a:buSzPts val="4800"/>
              <a:buNone/>
              <a:defRPr sz="4800"/>
            </a:lvl2pPr>
            <a:lvl3pPr lvl="2" rtl="0">
              <a:spcBef>
                <a:spcPts val="0"/>
              </a:spcBef>
              <a:buSzPts val="4800"/>
              <a:buNone/>
              <a:defRPr sz="4800"/>
            </a:lvl3pPr>
            <a:lvl4pPr lvl="3" rtl="0">
              <a:spcBef>
                <a:spcPts val="0"/>
              </a:spcBef>
              <a:buSzPts val="4800"/>
              <a:buNone/>
              <a:defRPr sz="4800"/>
            </a:lvl4pPr>
            <a:lvl5pPr lvl="4" rtl="0">
              <a:spcBef>
                <a:spcPts val="0"/>
              </a:spcBef>
              <a:buSzPts val="4800"/>
              <a:buNone/>
              <a:defRPr sz="4800"/>
            </a:lvl5pPr>
            <a:lvl6pPr lvl="5" rtl="0">
              <a:spcBef>
                <a:spcPts val="0"/>
              </a:spcBef>
              <a:buSzPts val="4800"/>
              <a:buNone/>
              <a:defRPr sz="4800"/>
            </a:lvl6pPr>
            <a:lvl7pPr lvl="6" rtl="0">
              <a:spcBef>
                <a:spcPts val="0"/>
              </a:spcBef>
              <a:buSzPts val="4800"/>
              <a:buNone/>
              <a:defRPr sz="4800"/>
            </a:lvl7pPr>
            <a:lvl8pPr lvl="7" rtl="0">
              <a:spcBef>
                <a:spcPts val="0"/>
              </a:spcBef>
              <a:buSzPts val="4800"/>
              <a:buNone/>
              <a:defRPr sz="4800"/>
            </a:lvl8pPr>
            <a:lvl9pPr lvl="8" rtl="0">
              <a:spcBef>
                <a:spcPts val="0"/>
              </a:spcBef>
              <a:buSzPts val="4800"/>
              <a:buNone/>
              <a:defRPr sz="4800"/>
            </a:lvl9pPr>
          </a:lstStyle>
          <a:p/>
        </p:txBody>
      </p:sp>
      <p:sp>
        <p:nvSpPr>
          <p:cNvPr id="15" name="Shape 15"/>
          <p:cNvSpPr txBox="1"/>
          <p:nvPr>
            <p:ph idx="1" type="subTitle"/>
          </p:nvPr>
        </p:nvSpPr>
        <p:spPr>
          <a:xfrm>
            <a:off x="685800" y="3830653"/>
            <a:ext cx="7772400" cy="784800"/>
          </a:xfrm>
          <a:prstGeom prst="rect">
            <a:avLst/>
          </a:prstGeom>
        </p:spPr>
        <p:txBody>
          <a:bodyPr anchorCtr="0" anchor="t" bIns="91425" lIns="91425" rIns="91425" wrap="square" tIns="91425"/>
          <a:lstStyle>
            <a:lvl1pPr lvl="0" rtl="0">
              <a:spcBef>
                <a:spcPts val="0"/>
              </a:spcBef>
              <a:buClr>
                <a:srgbClr val="FFFFFF"/>
              </a:buClr>
              <a:buSzPts val="1800"/>
              <a:buNone/>
              <a:defRPr>
                <a:solidFill>
                  <a:srgbClr val="FFFFFF"/>
                </a:solidFill>
              </a:defRPr>
            </a:lvl1pPr>
            <a:lvl2pPr lvl="1" rtl="0">
              <a:spcBef>
                <a:spcPts val="0"/>
              </a:spcBef>
              <a:buClr>
                <a:srgbClr val="FFFFFF"/>
              </a:buClr>
              <a:buSzPts val="3000"/>
              <a:buNone/>
              <a:defRPr sz="3000">
                <a:solidFill>
                  <a:srgbClr val="FFFFFF"/>
                </a:solidFill>
              </a:defRPr>
            </a:lvl2pPr>
            <a:lvl3pPr lvl="2" rtl="0">
              <a:spcBef>
                <a:spcPts val="0"/>
              </a:spcBef>
              <a:buClr>
                <a:srgbClr val="FFFFFF"/>
              </a:buClr>
              <a:buSzPts val="3000"/>
              <a:buNone/>
              <a:defRPr sz="3000">
                <a:solidFill>
                  <a:srgbClr val="FFFFFF"/>
                </a:solidFill>
              </a:defRPr>
            </a:lvl3pPr>
            <a:lvl4pPr lvl="3" rtl="0">
              <a:spcBef>
                <a:spcPts val="0"/>
              </a:spcBef>
              <a:buClr>
                <a:srgbClr val="FFFFFF"/>
              </a:buClr>
              <a:buSzPts val="3000"/>
              <a:buNone/>
              <a:defRPr sz="3000">
                <a:solidFill>
                  <a:srgbClr val="FFFFFF"/>
                </a:solidFill>
              </a:defRPr>
            </a:lvl4pPr>
            <a:lvl5pPr lvl="4" rtl="0">
              <a:spcBef>
                <a:spcPts val="0"/>
              </a:spcBef>
              <a:buClr>
                <a:srgbClr val="FFFFFF"/>
              </a:buClr>
              <a:buSzPts val="3000"/>
              <a:buNone/>
              <a:defRPr sz="3000">
                <a:solidFill>
                  <a:srgbClr val="FFFFFF"/>
                </a:solidFill>
              </a:defRPr>
            </a:lvl5pPr>
            <a:lvl6pPr lvl="5" rtl="0">
              <a:spcBef>
                <a:spcPts val="0"/>
              </a:spcBef>
              <a:buClr>
                <a:srgbClr val="FFFFFF"/>
              </a:buClr>
              <a:buSzPts val="3000"/>
              <a:buNone/>
              <a:defRPr sz="3000">
                <a:solidFill>
                  <a:srgbClr val="FFFFFF"/>
                </a:solidFill>
              </a:defRPr>
            </a:lvl6pPr>
            <a:lvl7pPr lvl="6" rtl="0">
              <a:spcBef>
                <a:spcPts val="0"/>
              </a:spcBef>
              <a:buClr>
                <a:srgbClr val="FFFFFF"/>
              </a:buClr>
              <a:buSzPts val="3000"/>
              <a:buNone/>
              <a:defRPr sz="3000">
                <a:solidFill>
                  <a:srgbClr val="FFFFFF"/>
                </a:solidFill>
              </a:defRPr>
            </a:lvl7pPr>
            <a:lvl8pPr lvl="7" rtl="0">
              <a:spcBef>
                <a:spcPts val="0"/>
              </a:spcBef>
              <a:buClr>
                <a:srgbClr val="FFFFFF"/>
              </a:buClr>
              <a:buSzPts val="3000"/>
              <a:buNone/>
              <a:defRPr sz="3000">
                <a:solidFill>
                  <a:srgbClr val="FFFFFF"/>
                </a:solidFill>
              </a:defRPr>
            </a:lvl8pPr>
            <a:lvl9pPr lvl="8" rtl="0">
              <a:spcBef>
                <a:spcPts val="0"/>
              </a:spcBef>
              <a:buClr>
                <a:srgbClr val="FFFFFF"/>
              </a:buClr>
              <a:buSzPts val="3000"/>
              <a:buNone/>
              <a:defRPr sz="3000">
                <a:solidFill>
                  <a:srgbClr val="FFFFFF"/>
                </a:solidFill>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Quote">
    <p:bg>
      <p:bgPr>
        <a:solidFill>
          <a:srgbClr val="FFB600"/>
        </a:solidFill>
      </p:bgPr>
    </p:bg>
    <p:spTree>
      <p:nvGrpSpPr>
        <p:cNvPr id="16" name="Shape 16"/>
        <p:cNvGrpSpPr/>
        <p:nvPr/>
      </p:nvGrpSpPr>
      <p:grpSpPr>
        <a:xfrm>
          <a:off x="0" y="0"/>
          <a:ext cx="0" cy="0"/>
          <a:chOff x="0" y="0"/>
          <a:chExt cx="0" cy="0"/>
        </a:xfrm>
      </p:grpSpPr>
      <p:sp>
        <p:nvSpPr>
          <p:cNvPr id="17" name="Shape 17"/>
          <p:cNvSpPr/>
          <p:nvPr/>
        </p:nvSpPr>
        <p:spPr>
          <a:xfrm flipH="1">
            <a:off x="390735" y="379877"/>
            <a:ext cx="8362529" cy="4383746"/>
          </a:xfrm>
          <a:custGeom>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rgbClr val="434343"/>
            </a:solidFill>
            <a:prstDash val="dot"/>
            <a:round/>
            <a:headEnd len="med" w="med" type="none"/>
            <a:tailEnd len="med" w="med" type="none"/>
          </a:ln>
        </p:spPr>
        <p:txBody>
          <a:bodyPr anchorCtr="0" anchor="ctr" bIns="91425" lIns="91425" rIns="91425" wrap="square" tIns="91425">
            <a:noAutofit/>
          </a:bodyPr>
          <a:lstStyle/>
          <a:p>
            <a:pPr indent="0" lvl="0" marL="0">
              <a:spcBef>
                <a:spcPts val="0"/>
              </a:spcBef>
              <a:buNone/>
            </a:pPr>
            <a:r>
              <a:t/>
            </a:r>
            <a:endParaRPr/>
          </a:p>
        </p:txBody>
      </p:sp>
      <p:sp>
        <p:nvSpPr>
          <p:cNvPr id="18" name="Shape 18"/>
          <p:cNvSpPr txBox="1"/>
          <p:nvPr>
            <p:ph idx="1" type="body"/>
          </p:nvPr>
        </p:nvSpPr>
        <p:spPr>
          <a:xfrm>
            <a:off x="1757200" y="2161800"/>
            <a:ext cx="5629800" cy="819900"/>
          </a:xfrm>
          <a:prstGeom prst="rect">
            <a:avLst/>
          </a:prstGeom>
        </p:spPr>
        <p:txBody>
          <a:bodyPr anchorCtr="0" anchor="ctr" bIns="91425" lIns="91425" rIns="91425" wrap="square" tIns="91425"/>
          <a:lstStyle>
            <a:lvl1pPr lvl="0" rtl="0" algn="ctr">
              <a:spcBef>
                <a:spcPts val="0"/>
              </a:spcBef>
              <a:buClr>
                <a:srgbClr val="434343"/>
              </a:buClr>
              <a:buSzPts val="3000"/>
              <a:buChar char="●"/>
              <a:defRPr i="1" sz="3000">
                <a:solidFill>
                  <a:srgbClr val="434343"/>
                </a:solidFill>
              </a:defRPr>
            </a:lvl1pPr>
            <a:lvl2pPr lvl="1" rtl="0" algn="ctr">
              <a:spcBef>
                <a:spcPts val="0"/>
              </a:spcBef>
              <a:buClr>
                <a:srgbClr val="434343"/>
              </a:buClr>
              <a:buSzPts val="3000"/>
              <a:buChar char="○"/>
              <a:defRPr i="1" sz="3000">
                <a:solidFill>
                  <a:srgbClr val="434343"/>
                </a:solidFill>
              </a:defRPr>
            </a:lvl2pPr>
            <a:lvl3pPr lvl="2" rtl="0" algn="ctr">
              <a:spcBef>
                <a:spcPts val="0"/>
              </a:spcBef>
              <a:buClr>
                <a:srgbClr val="434343"/>
              </a:buClr>
              <a:buSzPts val="3000"/>
              <a:buChar char="■"/>
              <a:defRPr i="1" sz="3000">
                <a:solidFill>
                  <a:srgbClr val="434343"/>
                </a:solidFill>
              </a:defRPr>
            </a:lvl3pPr>
            <a:lvl4pPr lvl="3" rtl="0" algn="ctr">
              <a:spcBef>
                <a:spcPts val="0"/>
              </a:spcBef>
              <a:buClr>
                <a:srgbClr val="434343"/>
              </a:buClr>
              <a:buSzPts val="3000"/>
              <a:buChar char="●"/>
              <a:defRPr i="1" sz="3000">
                <a:solidFill>
                  <a:srgbClr val="434343"/>
                </a:solidFill>
              </a:defRPr>
            </a:lvl4pPr>
            <a:lvl5pPr lvl="4" rtl="0" algn="ctr">
              <a:spcBef>
                <a:spcPts val="0"/>
              </a:spcBef>
              <a:buClr>
                <a:srgbClr val="434343"/>
              </a:buClr>
              <a:buSzPts val="3000"/>
              <a:buChar char="○"/>
              <a:defRPr i="1" sz="3000">
                <a:solidFill>
                  <a:srgbClr val="434343"/>
                </a:solidFill>
              </a:defRPr>
            </a:lvl5pPr>
            <a:lvl6pPr lvl="5" rtl="0" algn="ctr">
              <a:spcBef>
                <a:spcPts val="0"/>
              </a:spcBef>
              <a:buClr>
                <a:srgbClr val="434343"/>
              </a:buClr>
              <a:buSzPts val="3000"/>
              <a:buChar char="■"/>
              <a:defRPr i="1" sz="3000">
                <a:solidFill>
                  <a:srgbClr val="434343"/>
                </a:solidFill>
              </a:defRPr>
            </a:lvl6pPr>
            <a:lvl7pPr lvl="6" rtl="0" algn="ctr">
              <a:spcBef>
                <a:spcPts val="0"/>
              </a:spcBef>
              <a:buClr>
                <a:srgbClr val="434343"/>
              </a:buClr>
              <a:buSzPts val="3000"/>
              <a:buChar char="●"/>
              <a:defRPr i="1" sz="3000">
                <a:solidFill>
                  <a:srgbClr val="434343"/>
                </a:solidFill>
              </a:defRPr>
            </a:lvl7pPr>
            <a:lvl8pPr lvl="7" rtl="0" algn="ctr">
              <a:spcBef>
                <a:spcPts val="0"/>
              </a:spcBef>
              <a:buClr>
                <a:srgbClr val="434343"/>
              </a:buClr>
              <a:buSzPts val="3000"/>
              <a:buChar char="○"/>
              <a:defRPr i="1" sz="3000">
                <a:solidFill>
                  <a:srgbClr val="434343"/>
                </a:solidFill>
              </a:defRPr>
            </a:lvl8pPr>
            <a:lvl9pPr lvl="8" algn="ctr">
              <a:spcBef>
                <a:spcPts val="0"/>
              </a:spcBef>
              <a:buClr>
                <a:srgbClr val="434343"/>
              </a:buClr>
              <a:buSzPts val="3000"/>
              <a:buChar char="■"/>
              <a:defRPr i="1" sz="3000">
                <a:solidFill>
                  <a:srgbClr val="434343"/>
                </a:solidFill>
              </a:defRPr>
            </a:lvl9pPr>
          </a:lstStyle>
          <a:p/>
        </p:txBody>
      </p:sp>
      <p:sp>
        <p:nvSpPr>
          <p:cNvPr id="19" name="Shape 19"/>
          <p:cNvSpPr txBox="1"/>
          <p:nvPr/>
        </p:nvSpPr>
        <p:spPr>
          <a:xfrm>
            <a:off x="205550" y="75075"/>
            <a:ext cx="799500" cy="653700"/>
          </a:xfrm>
          <a:prstGeom prst="rect">
            <a:avLst/>
          </a:prstGeom>
          <a:noFill/>
          <a:ln>
            <a:noFill/>
          </a:ln>
        </p:spPr>
        <p:txBody>
          <a:bodyPr anchorCtr="0" anchor="t" bIns="91425" lIns="91425" rIns="91425" wrap="square" tIns="91425">
            <a:noAutofit/>
          </a:bodyPr>
          <a:lstStyle/>
          <a:p>
            <a:pPr indent="0" lvl="0" marL="0" algn="ctr">
              <a:spcBef>
                <a:spcPts val="0"/>
              </a:spcBef>
              <a:buNone/>
            </a:pPr>
            <a:r>
              <a:rPr b="1" lang="en" sz="12000">
                <a:solidFill>
                  <a:srgbClr val="434343"/>
                </a:solidFill>
                <a:latin typeface="Raleway"/>
                <a:ea typeface="Raleway"/>
                <a:cs typeface="Raleway"/>
                <a:sym typeface="Raleway"/>
              </a:rPr>
              <a:t>“</a:t>
            </a:r>
          </a:p>
        </p:txBody>
      </p:sp>
      <p:sp>
        <p:nvSpPr>
          <p:cNvPr id="20" name="Shape 20"/>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a:spcBef>
                <a:spcPts val="0"/>
              </a:spcBef>
              <a:buNone/>
            </a:pPr>
            <a:fld id="{00000000-1234-1234-1234-123412341234}" type="slidenum">
              <a:rPr lang="en"/>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x">
  <p:cSld name="Title + 1 column">
    <p:spTree>
      <p:nvGrpSpPr>
        <p:cNvPr id="21" name="Shape 21"/>
        <p:cNvGrpSpPr/>
        <p:nvPr/>
      </p:nvGrpSpPr>
      <p:grpSpPr>
        <a:xfrm>
          <a:off x="0" y="0"/>
          <a:ext cx="0" cy="0"/>
          <a:chOff x="0" y="0"/>
          <a:chExt cx="0" cy="0"/>
        </a:xfrm>
      </p:grpSpPr>
      <p:sp>
        <p:nvSpPr>
          <p:cNvPr id="22" name="Shape 22"/>
          <p:cNvSpPr/>
          <p:nvPr/>
        </p:nvSpPr>
        <p:spPr>
          <a:xfrm>
            <a:off x="390735" y="379877"/>
            <a:ext cx="8362529" cy="4383746"/>
          </a:xfrm>
          <a:custGeom>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rgbClr val="FFB600"/>
            </a:solidFill>
            <a:prstDash val="dot"/>
            <a:round/>
            <a:headEnd len="med" w="med" type="none"/>
            <a:tailEnd len="med" w="med" type="none"/>
          </a:ln>
        </p:spPr>
        <p:txBody>
          <a:bodyPr anchorCtr="0" anchor="ctr" bIns="91425" lIns="91425" rIns="91425" wrap="square" tIns="91425">
            <a:noAutofit/>
          </a:bodyPr>
          <a:lstStyle/>
          <a:p>
            <a:pPr indent="0" lvl="0" marL="0">
              <a:spcBef>
                <a:spcPts val="0"/>
              </a:spcBef>
              <a:buNone/>
            </a:pPr>
            <a:r>
              <a:t/>
            </a:r>
            <a:endParaRPr/>
          </a:p>
        </p:txBody>
      </p:sp>
      <p:sp>
        <p:nvSpPr>
          <p:cNvPr id="23" name="Shape 23"/>
          <p:cNvSpPr txBox="1"/>
          <p:nvPr>
            <p:ph type="title"/>
          </p:nvPr>
        </p:nvSpPr>
        <p:spPr>
          <a:xfrm>
            <a:off x="922000" y="891775"/>
            <a:ext cx="6866100" cy="857400"/>
          </a:xfrm>
          <a:prstGeom prst="rect">
            <a:avLst/>
          </a:prstGeom>
        </p:spPr>
        <p:txBody>
          <a:bodyPr anchorCtr="0" anchor="t" bIns="91425" lIns="91425" rIns="91425" wrap="square" tIns="91425"/>
          <a:lstStyle>
            <a:lvl1pPr lvl="0">
              <a:spcBef>
                <a:spcPts val="0"/>
              </a:spcBef>
              <a:buSzPts val="5800"/>
              <a:buNone/>
              <a:defRPr/>
            </a:lvl1pPr>
            <a:lvl2pPr lvl="1">
              <a:spcBef>
                <a:spcPts val="0"/>
              </a:spcBef>
              <a:buSzPts val="5800"/>
              <a:buNone/>
              <a:defRPr/>
            </a:lvl2pPr>
            <a:lvl3pPr lvl="2">
              <a:spcBef>
                <a:spcPts val="0"/>
              </a:spcBef>
              <a:buSzPts val="5800"/>
              <a:buNone/>
              <a:defRPr/>
            </a:lvl3pPr>
            <a:lvl4pPr lvl="3">
              <a:spcBef>
                <a:spcPts val="0"/>
              </a:spcBef>
              <a:buSzPts val="5800"/>
              <a:buNone/>
              <a:defRPr/>
            </a:lvl4pPr>
            <a:lvl5pPr lvl="4">
              <a:spcBef>
                <a:spcPts val="0"/>
              </a:spcBef>
              <a:buSzPts val="5800"/>
              <a:buNone/>
              <a:defRPr/>
            </a:lvl5pPr>
            <a:lvl6pPr lvl="5">
              <a:spcBef>
                <a:spcPts val="0"/>
              </a:spcBef>
              <a:buSzPts val="5800"/>
              <a:buNone/>
              <a:defRPr/>
            </a:lvl6pPr>
            <a:lvl7pPr lvl="6">
              <a:spcBef>
                <a:spcPts val="0"/>
              </a:spcBef>
              <a:buSzPts val="5800"/>
              <a:buNone/>
              <a:defRPr/>
            </a:lvl7pPr>
            <a:lvl8pPr lvl="7">
              <a:spcBef>
                <a:spcPts val="0"/>
              </a:spcBef>
              <a:buSzPts val="5800"/>
              <a:buNone/>
              <a:defRPr/>
            </a:lvl8pPr>
            <a:lvl9pPr lvl="8">
              <a:spcBef>
                <a:spcPts val="0"/>
              </a:spcBef>
              <a:buSzPts val="5800"/>
              <a:buNone/>
              <a:defRPr/>
            </a:lvl9pPr>
          </a:lstStyle>
          <a:p/>
        </p:txBody>
      </p:sp>
      <p:sp>
        <p:nvSpPr>
          <p:cNvPr id="24" name="Shape 24"/>
          <p:cNvSpPr txBox="1"/>
          <p:nvPr>
            <p:ph idx="1" type="body"/>
          </p:nvPr>
        </p:nvSpPr>
        <p:spPr>
          <a:xfrm>
            <a:off x="922000" y="1885951"/>
            <a:ext cx="6866100" cy="2366100"/>
          </a:xfrm>
          <a:prstGeom prst="rect">
            <a:avLst/>
          </a:prstGeom>
        </p:spPr>
        <p:txBody>
          <a:bodyPr anchorCtr="0" anchor="t" bIns="91425" lIns="91425" rIns="91425" wrap="square" tIns="91425"/>
          <a:lstStyle>
            <a:lvl1pPr lvl="0">
              <a:spcBef>
                <a:spcPts val="0"/>
              </a:spcBef>
              <a:buClr>
                <a:srgbClr val="FFB600"/>
              </a:buClr>
              <a:buSzPts val="1800"/>
              <a:buChar char="●"/>
              <a:defRPr/>
            </a:lvl1pPr>
            <a:lvl2pPr lvl="1">
              <a:spcBef>
                <a:spcPts val="0"/>
              </a:spcBef>
              <a:buClr>
                <a:srgbClr val="FFB600"/>
              </a:buClr>
              <a:buSzPts val="1800"/>
              <a:buChar char="○"/>
              <a:defRPr/>
            </a:lvl2pPr>
            <a:lvl3pPr lvl="2">
              <a:spcBef>
                <a:spcPts val="0"/>
              </a:spcBef>
              <a:buClr>
                <a:srgbClr val="FFB600"/>
              </a:buClr>
              <a:buSzPts val="1800"/>
              <a:buChar char="■"/>
              <a:defRPr/>
            </a:lvl3pPr>
            <a:lvl4pPr lvl="3">
              <a:spcBef>
                <a:spcPts val="0"/>
              </a:spcBef>
              <a:buSzPts val="1800"/>
              <a:buChar char="●"/>
              <a:defRPr/>
            </a:lvl4pPr>
            <a:lvl5pPr lvl="4">
              <a:spcBef>
                <a:spcPts val="0"/>
              </a:spcBef>
              <a:buSzPts val="1800"/>
              <a:buChar char="○"/>
              <a:defRPr/>
            </a:lvl5pPr>
            <a:lvl6pPr lvl="5">
              <a:spcBef>
                <a:spcPts val="0"/>
              </a:spcBef>
              <a:buSzPts val="1800"/>
              <a:buChar char="■"/>
              <a:defRPr/>
            </a:lvl6pPr>
            <a:lvl7pPr lvl="6">
              <a:spcBef>
                <a:spcPts val="0"/>
              </a:spcBef>
              <a:buSzPts val="1800"/>
              <a:buChar char="●"/>
              <a:defRPr/>
            </a:lvl7pPr>
            <a:lvl8pPr lvl="7">
              <a:spcBef>
                <a:spcPts val="0"/>
              </a:spcBef>
              <a:buSzPts val="1800"/>
              <a:buChar char="○"/>
              <a:defRPr/>
            </a:lvl8pPr>
            <a:lvl9pPr lvl="8">
              <a:spcBef>
                <a:spcPts val="0"/>
              </a:spcBef>
              <a:buSzPts val="1800"/>
              <a:buChar char="■"/>
              <a:defRPr/>
            </a:lvl9pPr>
          </a:lstStyle>
          <a:p/>
        </p:txBody>
      </p:sp>
      <p:sp>
        <p:nvSpPr>
          <p:cNvPr id="25" name="Shape 25"/>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a:spcBef>
                <a:spcPts val="0"/>
              </a:spcBef>
              <a:buNone/>
            </a:pPr>
            <a:fld id="{00000000-1234-1234-1234-123412341234}" type="slidenum">
              <a:rPr lang="en">
                <a:solidFill>
                  <a:srgbClr val="FFB600"/>
                </a:solidFill>
              </a:rPr>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woColTx">
  <p:cSld name="Title + 2 columns">
    <p:spTree>
      <p:nvGrpSpPr>
        <p:cNvPr id="26" name="Shape 26"/>
        <p:cNvGrpSpPr/>
        <p:nvPr/>
      </p:nvGrpSpPr>
      <p:grpSpPr>
        <a:xfrm>
          <a:off x="0" y="0"/>
          <a:ext cx="0" cy="0"/>
          <a:chOff x="0" y="0"/>
          <a:chExt cx="0" cy="0"/>
        </a:xfrm>
      </p:grpSpPr>
      <p:sp>
        <p:nvSpPr>
          <p:cNvPr id="27" name="Shape 27"/>
          <p:cNvSpPr/>
          <p:nvPr/>
        </p:nvSpPr>
        <p:spPr>
          <a:xfrm>
            <a:off x="390735" y="379877"/>
            <a:ext cx="8362529" cy="4383746"/>
          </a:xfrm>
          <a:custGeom>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rgbClr val="FFB600"/>
            </a:solidFill>
            <a:prstDash val="dot"/>
            <a:round/>
            <a:headEnd len="med" w="med" type="none"/>
            <a:tailEnd len="med" w="med" type="none"/>
          </a:ln>
        </p:spPr>
        <p:txBody>
          <a:bodyPr anchorCtr="0" anchor="ctr" bIns="91425" lIns="91425" rIns="91425" wrap="square" tIns="91425">
            <a:noAutofit/>
          </a:bodyPr>
          <a:lstStyle/>
          <a:p>
            <a:pPr indent="0" lvl="0" marL="0" rtl="0">
              <a:spcBef>
                <a:spcPts val="0"/>
              </a:spcBef>
              <a:buNone/>
            </a:pPr>
            <a:r>
              <a:t/>
            </a:r>
            <a:endParaRPr/>
          </a:p>
        </p:txBody>
      </p:sp>
      <p:sp>
        <p:nvSpPr>
          <p:cNvPr id="28" name="Shape 28"/>
          <p:cNvSpPr txBox="1"/>
          <p:nvPr>
            <p:ph type="title"/>
          </p:nvPr>
        </p:nvSpPr>
        <p:spPr>
          <a:xfrm>
            <a:off x="922000" y="891775"/>
            <a:ext cx="6866100" cy="857400"/>
          </a:xfrm>
          <a:prstGeom prst="rect">
            <a:avLst/>
          </a:prstGeom>
        </p:spPr>
        <p:txBody>
          <a:bodyPr anchorCtr="0" anchor="t" bIns="91425" lIns="91425" rIns="91425" wrap="square" tIns="91425"/>
          <a:lstStyle>
            <a:lvl1pPr lvl="0">
              <a:spcBef>
                <a:spcPts val="0"/>
              </a:spcBef>
              <a:buSzPts val="5800"/>
              <a:buNone/>
              <a:defRPr/>
            </a:lvl1pPr>
            <a:lvl2pPr lvl="1">
              <a:spcBef>
                <a:spcPts val="0"/>
              </a:spcBef>
              <a:buSzPts val="5800"/>
              <a:buNone/>
              <a:defRPr/>
            </a:lvl2pPr>
            <a:lvl3pPr lvl="2">
              <a:spcBef>
                <a:spcPts val="0"/>
              </a:spcBef>
              <a:buSzPts val="5800"/>
              <a:buNone/>
              <a:defRPr/>
            </a:lvl3pPr>
            <a:lvl4pPr lvl="3">
              <a:spcBef>
                <a:spcPts val="0"/>
              </a:spcBef>
              <a:buSzPts val="5800"/>
              <a:buNone/>
              <a:defRPr/>
            </a:lvl4pPr>
            <a:lvl5pPr lvl="4">
              <a:spcBef>
                <a:spcPts val="0"/>
              </a:spcBef>
              <a:buSzPts val="5800"/>
              <a:buNone/>
              <a:defRPr/>
            </a:lvl5pPr>
            <a:lvl6pPr lvl="5">
              <a:spcBef>
                <a:spcPts val="0"/>
              </a:spcBef>
              <a:buSzPts val="5800"/>
              <a:buNone/>
              <a:defRPr/>
            </a:lvl6pPr>
            <a:lvl7pPr lvl="6">
              <a:spcBef>
                <a:spcPts val="0"/>
              </a:spcBef>
              <a:buSzPts val="5800"/>
              <a:buNone/>
              <a:defRPr/>
            </a:lvl7pPr>
            <a:lvl8pPr lvl="7">
              <a:spcBef>
                <a:spcPts val="0"/>
              </a:spcBef>
              <a:buSzPts val="5800"/>
              <a:buNone/>
              <a:defRPr/>
            </a:lvl8pPr>
            <a:lvl9pPr lvl="8">
              <a:spcBef>
                <a:spcPts val="0"/>
              </a:spcBef>
              <a:buSzPts val="5800"/>
              <a:buNone/>
              <a:defRPr/>
            </a:lvl9pPr>
          </a:lstStyle>
          <a:p/>
        </p:txBody>
      </p:sp>
      <p:sp>
        <p:nvSpPr>
          <p:cNvPr id="29" name="Shape 29"/>
          <p:cNvSpPr txBox="1"/>
          <p:nvPr>
            <p:ph idx="1" type="body"/>
          </p:nvPr>
        </p:nvSpPr>
        <p:spPr>
          <a:xfrm>
            <a:off x="922000" y="1887378"/>
            <a:ext cx="3543300" cy="3027600"/>
          </a:xfrm>
          <a:prstGeom prst="rect">
            <a:avLst/>
          </a:prstGeom>
        </p:spPr>
        <p:txBody>
          <a:bodyPr anchorCtr="0" anchor="t" bIns="91425" lIns="91425" rIns="91425" wrap="square" tIns="91425"/>
          <a:lstStyle>
            <a:lvl1pPr lvl="0">
              <a:spcBef>
                <a:spcPts val="0"/>
              </a:spcBef>
              <a:buSzPts val="1800"/>
              <a:buChar char="●"/>
              <a:defRPr/>
            </a:lvl1pPr>
            <a:lvl2pPr lvl="1">
              <a:spcBef>
                <a:spcPts val="0"/>
              </a:spcBef>
              <a:buSzPts val="1800"/>
              <a:buChar char="○"/>
              <a:defRPr/>
            </a:lvl2pPr>
            <a:lvl3pPr lvl="2">
              <a:spcBef>
                <a:spcPts val="0"/>
              </a:spcBef>
              <a:buSzPts val="1800"/>
              <a:buChar char="■"/>
              <a:defRPr/>
            </a:lvl3pPr>
            <a:lvl4pPr lvl="3">
              <a:spcBef>
                <a:spcPts val="0"/>
              </a:spcBef>
              <a:buSzPts val="1800"/>
              <a:buChar char="●"/>
              <a:defRPr/>
            </a:lvl4pPr>
            <a:lvl5pPr lvl="4">
              <a:spcBef>
                <a:spcPts val="0"/>
              </a:spcBef>
              <a:buSzPts val="1800"/>
              <a:buChar char="○"/>
              <a:defRPr/>
            </a:lvl5pPr>
            <a:lvl6pPr lvl="5">
              <a:spcBef>
                <a:spcPts val="0"/>
              </a:spcBef>
              <a:buSzPts val="1800"/>
              <a:buChar char="■"/>
              <a:defRPr/>
            </a:lvl6pPr>
            <a:lvl7pPr lvl="6">
              <a:spcBef>
                <a:spcPts val="0"/>
              </a:spcBef>
              <a:buSzPts val="1800"/>
              <a:buChar char="●"/>
              <a:defRPr/>
            </a:lvl7pPr>
            <a:lvl8pPr lvl="7">
              <a:spcBef>
                <a:spcPts val="0"/>
              </a:spcBef>
              <a:buSzPts val="1800"/>
              <a:buChar char="○"/>
              <a:defRPr/>
            </a:lvl8pPr>
            <a:lvl9pPr lvl="8">
              <a:spcBef>
                <a:spcPts val="0"/>
              </a:spcBef>
              <a:buSzPts val="1800"/>
              <a:buChar char="■"/>
              <a:defRPr/>
            </a:lvl9pPr>
          </a:lstStyle>
          <a:p/>
        </p:txBody>
      </p:sp>
      <p:sp>
        <p:nvSpPr>
          <p:cNvPr id="30" name="Shape 30"/>
          <p:cNvSpPr txBox="1"/>
          <p:nvPr>
            <p:ph idx="2" type="body"/>
          </p:nvPr>
        </p:nvSpPr>
        <p:spPr>
          <a:xfrm>
            <a:off x="4678687" y="1887378"/>
            <a:ext cx="3543300" cy="3027600"/>
          </a:xfrm>
          <a:prstGeom prst="rect">
            <a:avLst/>
          </a:prstGeom>
        </p:spPr>
        <p:txBody>
          <a:bodyPr anchorCtr="0" anchor="t" bIns="91425" lIns="91425" rIns="91425" wrap="square" tIns="91425"/>
          <a:lstStyle>
            <a:lvl1pPr lvl="0">
              <a:spcBef>
                <a:spcPts val="0"/>
              </a:spcBef>
              <a:buSzPts val="1800"/>
              <a:buChar char="●"/>
              <a:defRPr/>
            </a:lvl1pPr>
            <a:lvl2pPr lvl="1">
              <a:spcBef>
                <a:spcPts val="0"/>
              </a:spcBef>
              <a:buSzPts val="1800"/>
              <a:buChar char="○"/>
              <a:defRPr/>
            </a:lvl2pPr>
            <a:lvl3pPr lvl="2">
              <a:spcBef>
                <a:spcPts val="0"/>
              </a:spcBef>
              <a:buSzPts val="1800"/>
              <a:buChar char="■"/>
              <a:defRPr/>
            </a:lvl3pPr>
            <a:lvl4pPr lvl="3">
              <a:spcBef>
                <a:spcPts val="0"/>
              </a:spcBef>
              <a:buSzPts val="1800"/>
              <a:buChar char="●"/>
              <a:defRPr/>
            </a:lvl4pPr>
            <a:lvl5pPr lvl="4">
              <a:spcBef>
                <a:spcPts val="0"/>
              </a:spcBef>
              <a:buSzPts val="1800"/>
              <a:buChar char="○"/>
              <a:defRPr/>
            </a:lvl5pPr>
            <a:lvl6pPr lvl="5">
              <a:spcBef>
                <a:spcPts val="0"/>
              </a:spcBef>
              <a:buSzPts val="1800"/>
              <a:buChar char="■"/>
              <a:defRPr/>
            </a:lvl6pPr>
            <a:lvl7pPr lvl="6">
              <a:spcBef>
                <a:spcPts val="0"/>
              </a:spcBef>
              <a:buSzPts val="1800"/>
              <a:buChar char="●"/>
              <a:defRPr/>
            </a:lvl7pPr>
            <a:lvl8pPr lvl="7">
              <a:spcBef>
                <a:spcPts val="0"/>
              </a:spcBef>
              <a:buSzPts val="1800"/>
              <a:buChar char="○"/>
              <a:defRPr/>
            </a:lvl8pPr>
            <a:lvl9pPr lvl="8">
              <a:spcBef>
                <a:spcPts val="0"/>
              </a:spcBef>
              <a:buSzPts val="1800"/>
              <a:buChar char="■"/>
              <a:defRPr/>
            </a:lvl9pPr>
          </a:lstStyle>
          <a:p/>
        </p:txBody>
      </p:sp>
      <p:sp>
        <p:nvSpPr>
          <p:cNvPr id="31" name="Shape 31"/>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a:spcBef>
                <a:spcPts val="0"/>
              </a:spcBef>
              <a:buNone/>
            </a:pPr>
            <a:fld id="{00000000-1234-1234-1234-123412341234}" type="slidenum">
              <a:rPr lang="en"/>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Title + 3 columns">
    <p:spTree>
      <p:nvGrpSpPr>
        <p:cNvPr id="32" name="Shape 32"/>
        <p:cNvGrpSpPr/>
        <p:nvPr/>
      </p:nvGrpSpPr>
      <p:grpSpPr>
        <a:xfrm>
          <a:off x="0" y="0"/>
          <a:ext cx="0" cy="0"/>
          <a:chOff x="0" y="0"/>
          <a:chExt cx="0" cy="0"/>
        </a:xfrm>
      </p:grpSpPr>
      <p:sp>
        <p:nvSpPr>
          <p:cNvPr id="33" name="Shape 33"/>
          <p:cNvSpPr/>
          <p:nvPr/>
        </p:nvSpPr>
        <p:spPr>
          <a:xfrm>
            <a:off x="390735" y="379877"/>
            <a:ext cx="8362529" cy="4383746"/>
          </a:xfrm>
          <a:custGeom>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rgbClr val="FFB600"/>
            </a:solidFill>
            <a:prstDash val="dot"/>
            <a:round/>
            <a:headEnd len="med" w="med" type="none"/>
            <a:tailEnd len="med" w="med" type="none"/>
          </a:ln>
        </p:spPr>
        <p:txBody>
          <a:bodyPr anchorCtr="0" anchor="ctr" bIns="91425" lIns="91425" rIns="91425" wrap="square" tIns="91425">
            <a:noAutofit/>
          </a:bodyPr>
          <a:lstStyle/>
          <a:p>
            <a:pPr indent="0" lvl="0" marL="0" rtl="0">
              <a:spcBef>
                <a:spcPts val="0"/>
              </a:spcBef>
              <a:buNone/>
            </a:pPr>
            <a:r>
              <a:t/>
            </a:r>
            <a:endParaRPr/>
          </a:p>
        </p:txBody>
      </p:sp>
      <p:sp>
        <p:nvSpPr>
          <p:cNvPr id="34" name="Shape 34"/>
          <p:cNvSpPr txBox="1"/>
          <p:nvPr>
            <p:ph type="title"/>
          </p:nvPr>
        </p:nvSpPr>
        <p:spPr>
          <a:xfrm>
            <a:off x="922000" y="891775"/>
            <a:ext cx="6866100" cy="857400"/>
          </a:xfrm>
          <a:prstGeom prst="rect">
            <a:avLst/>
          </a:prstGeom>
        </p:spPr>
        <p:txBody>
          <a:bodyPr anchorCtr="0" anchor="t" bIns="91425" lIns="91425" rIns="91425" wrap="square" tIns="91425"/>
          <a:lstStyle>
            <a:lvl1pPr lvl="0" rtl="0">
              <a:spcBef>
                <a:spcPts val="0"/>
              </a:spcBef>
              <a:buSzPts val="5800"/>
              <a:buNone/>
              <a:defRPr/>
            </a:lvl1pPr>
            <a:lvl2pPr lvl="1" rtl="0">
              <a:spcBef>
                <a:spcPts val="0"/>
              </a:spcBef>
              <a:buSzPts val="5800"/>
              <a:buNone/>
              <a:defRPr/>
            </a:lvl2pPr>
            <a:lvl3pPr lvl="2" rtl="0">
              <a:spcBef>
                <a:spcPts val="0"/>
              </a:spcBef>
              <a:buSzPts val="5800"/>
              <a:buNone/>
              <a:defRPr/>
            </a:lvl3pPr>
            <a:lvl4pPr lvl="3" rtl="0">
              <a:spcBef>
                <a:spcPts val="0"/>
              </a:spcBef>
              <a:buSzPts val="5800"/>
              <a:buNone/>
              <a:defRPr/>
            </a:lvl4pPr>
            <a:lvl5pPr lvl="4" rtl="0">
              <a:spcBef>
                <a:spcPts val="0"/>
              </a:spcBef>
              <a:buSzPts val="5800"/>
              <a:buNone/>
              <a:defRPr/>
            </a:lvl5pPr>
            <a:lvl6pPr lvl="5" rtl="0">
              <a:spcBef>
                <a:spcPts val="0"/>
              </a:spcBef>
              <a:buSzPts val="5800"/>
              <a:buNone/>
              <a:defRPr/>
            </a:lvl6pPr>
            <a:lvl7pPr lvl="6" rtl="0">
              <a:spcBef>
                <a:spcPts val="0"/>
              </a:spcBef>
              <a:buSzPts val="5800"/>
              <a:buNone/>
              <a:defRPr/>
            </a:lvl7pPr>
            <a:lvl8pPr lvl="7" rtl="0">
              <a:spcBef>
                <a:spcPts val="0"/>
              </a:spcBef>
              <a:buSzPts val="5800"/>
              <a:buNone/>
              <a:defRPr/>
            </a:lvl8pPr>
            <a:lvl9pPr lvl="8" rtl="0">
              <a:spcBef>
                <a:spcPts val="0"/>
              </a:spcBef>
              <a:buSzPts val="5800"/>
              <a:buNone/>
              <a:defRPr/>
            </a:lvl9pPr>
          </a:lstStyle>
          <a:p/>
        </p:txBody>
      </p:sp>
      <p:sp>
        <p:nvSpPr>
          <p:cNvPr id="35" name="Shape 35"/>
          <p:cNvSpPr txBox="1"/>
          <p:nvPr>
            <p:ph idx="1" type="body"/>
          </p:nvPr>
        </p:nvSpPr>
        <p:spPr>
          <a:xfrm>
            <a:off x="922000" y="1930500"/>
            <a:ext cx="2332200" cy="2919000"/>
          </a:xfrm>
          <a:prstGeom prst="rect">
            <a:avLst/>
          </a:prstGeom>
        </p:spPr>
        <p:txBody>
          <a:bodyPr anchorCtr="0" anchor="t" bIns="91425" lIns="91425" rIns="91425" wrap="square" tIns="91425"/>
          <a:lstStyle>
            <a:lvl1pPr lvl="0" rtl="0">
              <a:spcBef>
                <a:spcPts val="0"/>
              </a:spcBef>
              <a:buSzPts val="1400"/>
              <a:buChar char="●"/>
              <a:defRPr sz="1400"/>
            </a:lvl1pPr>
            <a:lvl2pPr lvl="1" rtl="0">
              <a:spcBef>
                <a:spcPts val="0"/>
              </a:spcBef>
              <a:buSzPts val="1400"/>
              <a:buChar char="○"/>
              <a:defRPr sz="1400"/>
            </a:lvl2pPr>
            <a:lvl3pPr lvl="2" rtl="0">
              <a:spcBef>
                <a:spcPts val="0"/>
              </a:spcBef>
              <a:buSzPts val="1400"/>
              <a:buChar char="■"/>
              <a:defRPr sz="1400"/>
            </a:lvl3pPr>
            <a:lvl4pPr lvl="3" rtl="0">
              <a:spcBef>
                <a:spcPts val="0"/>
              </a:spcBef>
              <a:buSzPts val="1400"/>
              <a:buChar char="●"/>
              <a:defRPr sz="1400"/>
            </a:lvl4pPr>
            <a:lvl5pPr lvl="4" rtl="0">
              <a:spcBef>
                <a:spcPts val="0"/>
              </a:spcBef>
              <a:buSzPts val="1400"/>
              <a:buChar char="○"/>
              <a:defRPr sz="1400"/>
            </a:lvl5pPr>
            <a:lvl6pPr lvl="5" rtl="0">
              <a:spcBef>
                <a:spcPts val="0"/>
              </a:spcBef>
              <a:buSzPts val="1400"/>
              <a:buChar char="■"/>
              <a:defRPr sz="1400"/>
            </a:lvl6pPr>
            <a:lvl7pPr lvl="6" rtl="0">
              <a:spcBef>
                <a:spcPts val="0"/>
              </a:spcBef>
              <a:buSzPts val="1400"/>
              <a:buChar char="●"/>
              <a:defRPr sz="1400"/>
            </a:lvl7pPr>
            <a:lvl8pPr lvl="7" rtl="0">
              <a:spcBef>
                <a:spcPts val="0"/>
              </a:spcBef>
              <a:buSzPts val="1400"/>
              <a:buChar char="○"/>
              <a:defRPr sz="1400"/>
            </a:lvl8pPr>
            <a:lvl9pPr lvl="8" rtl="0">
              <a:spcBef>
                <a:spcPts val="0"/>
              </a:spcBef>
              <a:buSzPts val="1400"/>
              <a:buChar char="■"/>
              <a:defRPr sz="1400"/>
            </a:lvl9pPr>
          </a:lstStyle>
          <a:p/>
        </p:txBody>
      </p:sp>
      <p:sp>
        <p:nvSpPr>
          <p:cNvPr id="36" name="Shape 36"/>
          <p:cNvSpPr txBox="1"/>
          <p:nvPr>
            <p:ph idx="2" type="body"/>
          </p:nvPr>
        </p:nvSpPr>
        <p:spPr>
          <a:xfrm>
            <a:off x="3373778" y="1930500"/>
            <a:ext cx="2332200" cy="2919000"/>
          </a:xfrm>
          <a:prstGeom prst="rect">
            <a:avLst/>
          </a:prstGeom>
        </p:spPr>
        <p:txBody>
          <a:bodyPr anchorCtr="0" anchor="t" bIns="91425" lIns="91425" rIns="91425" wrap="square" tIns="91425"/>
          <a:lstStyle>
            <a:lvl1pPr lvl="0" rtl="0">
              <a:spcBef>
                <a:spcPts val="0"/>
              </a:spcBef>
              <a:buSzPts val="1400"/>
              <a:buChar char="●"/>
              <a:defRPr sz="1400"/>
            </a:lvl1pPr>
            <a:lvl2pPr lvl="1" rtl="0">
              <a:spcBef>
                <a:spcPts val="0"/>
              </a:spcBef>
              <a:buSzPts val="1400"/>
              <a:buChar char="○"/>
              <a:defRPr sz="1400"/>
            </a:lvl2pPr>
            <a:lvl3pPr lvl="2" rtl="0">
              <a:spcBef>
                <a:spcPts val="0"/>
              </a:spcBef>
              <a:buSzPts val="1400"/>
              <a:buChar char="■"/>
              <a:defRPr sz="1400"/>
            </a:lvl3pPr>
            <a:lvl4pPr lvl="3" rtl="0">
              <a:spcBef>
                <a:spcPts val="0"/>
              </a:spcBef>
              <a:buSzPts val="1400"/>
              <a:buChar char="●"/>
              <a:defRPr sz="1400"/>
            </a:lvl4pPr>
            <a:lvl5pPr lvl="4" rtl="0">
              <a:spcBef>
                <a:spcPts val="0"/>
              </a:spcBef>
              <a:buSzPts val="1400"/>
              <a:buChar char="○"/>
              <a:defRPr sz="1400"/>
            </a:lvl5pPr>
            <a:lvl6pPr lvl="5" rtl="0">
              <a:spcBef>
                <a:spcPts val="0"/>
              </a:spcBef>
              <a:buSzPts val="1400"/>
              <a:buChar char="■"/>
              <a:defRPr sz="1400"/>
            </a:lvl6pPr>
            <a:lvl7pPr lvl="6" rtl="0">
              <a:spcBef>
                <a:spcPts val="0"/>
              </a:spcBef>
              <a:buSzPts val="1400"/>
              <a:buChar char="●"/>
              <a:defRPr sz="1400"/>
            </a:lvl7pPr>
            <a:lvl8pPr lvl="7" rtl="0">
              <a:spcBef>
                <a:spcPts val="0"/>
              </a:spcBef>
              <a:buSzPts val="1400"/>
              <a:buChar char="○"/>
              <a:defRPr sz="1400"/>
            </a:lvl8pPr>
            <a:lvl9pPr lvl="8" rtl="0">
              <a:spcBef>
                <a:spcPts val="0"/>
              </a:spcBef>
              <a:buSzPts val="1400"/>
              <a:buChar char="■"/>
              <a:defRPr sz="1400"/>
            </a:lvl9pPr>
          </a:lstStyle>
          <a:p/>
        </p:txBody>
      </p:sp>
      <p:sp>
        <p:nvSpPr>
          <p:cNvPr id="37" name="Shape 37"/>
          <p:cNvSpPr txBox="1"/>
          <p:nvPr>
            <p:ph idx="3" type="body"/>
          </p:nvPr>
        </p:nvSpPr>
        <p:spPr>
          <a:xfrm>
            <a:off x="5825557" y="1930500"/>
            <a:ext cx="2332200" cy="2919000"/>
          </a:xfrm>
          <a:prstGeom prst="rect">
            <a:avLst/>
          </a:prstGeom>
        </p:spPr>
        <p:txBody>
          <a:bodyPr anchorCtr="0" anchor="t" bIns="91425" lIns="91425" rIns="91425" wrap="square" tIns="91425"/>
          <a:lstStyle>
            <a:lvl1pPr lvl="0" rtl="0">
              <a:spcBef>
                <a:spcPts val="0"/>
              </a:spcBef>
              <a:buSzPts val="1400"/>
              <a:buChar char="●"/>
              <a:defRPr sz="1400"/>
            </a:lvl1pPr>
            <a:lvl2pPr lvl="1" rtl="0">
              <a:spcBef>
                <a:spcPts val="0"/>
              </a:spcBef>
              <a:buSzPts val="1400"/>
              <a:buChar char="○"/>
              <a:defRPr sz="1400"/>
            </a:lvl2pPr>
            <a:lvl3pPr lvl="2" rtl="0">
              <a:spcBef>
                <a:spcPts val="0"/>
              </a:spcBef>
              <a:buSzPts val="1400"/>
              <a:buChar char="■"/>
              <a:defRPr sz="1400"/>
            </a:lvl3pPr>
            <a:lvl4pPr lvl="3" rtl="0">
              <a:spcBef>
                <a:spcPts val="0"/>
              </a:spcBef>
              <a:buSzPts val="1400"/>
              <a:buChar char="●"/>
              <a:defRPr sz="1400"/>
            </a:lvl4pPr>
            <a:lvl5pPr lvl="4" rtl="0">
              <a:spcBef>
                <a:spcPts val="0"/>
              </a:spcBef>
              <a:buSzPts val="1400"/>
              <a:buChar char="○"/>
              <a:defRPr sz="1400"/>
            </a:lvl5pPr>
            <a:lvl6pPr lvl="5" rtl="0">
              <a:spcBef>
                <a:spcPts val="0"/>
              </a:spcBef>
              <a:buSzPts val="1400"/>
              <a:buChar char="■"/>
              <a:defRPr sz="1400"/>
            </a:lvl6pPr>
            <a:lvl7pPr lvl="6" rtl="0">
              <a:spcBef>
                <a:spcPts val="0"/>
              </a:spcBef>
              <a:buSzPts val="1400"/>
              <a:buChar char="●"/>
              <a:defRPr sz="1400"/>
            </a:lvl7pPr>
            <a:lvl8pPr lvl="7" rtl="0">
              <a:spcBef>
                <a:spcPts val="0"/>
              </a:spcBef>
              <a:buSzPts val="1400"/>
              <a:buChar char="○"/>
              <a:defRPr sz="1400"/>
            </a:lvl8pPr>
            <a:lvl9pPr lvl="8" rtl="0">
              <a:spcBef>
                <a:spcPts val="0"/>
              </a:spcBef>
              <a:buSzPts val="1400"/>
              <a:buChar char="■"/>
              <a:defRPr sz="1400"/>
            </a:lvl9pPr>
          </a:lstStyle>
          <a:p/>
        </p:txBody>
      </p:sp>
      <p:sp>
        <p:nvSpPr>
          <p:cNvPr id="38" name="Shape 38"/>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a:spcBef>
                <a:spcPts val="0"/>
              </a:spcBef>
              <a:buNone/>
            </a:pPr>
            <a:fld id="{00000000-1234-1234-1234-123412341234}" type="slidenum">
              <a:rPr lang="en"/>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Only">
  <p:cSld name="Title only">
    <p:spTree>
      <p:nvGrpSpPr>
        <p:cNvPr id="39" name="Shape 39"/>
        <p:cNvGrpSpPr/>
        <p:nvPr/>
      </p:nvGrpSpPr>
      <p:grpSpPr>
        <a:xfrm>
          <a:off x="0" y="0"/>
          <a:ext cx="0" cy="0"/>
          <a:chOff x="0" y="0"/>
          <a:chExt cx="0" cy="0"/>
        </a:xfrm>
      </p:grpSpPr>
      <p:sp>
        <p:nvSpPr>
          <p:cNvPr id="40" name="Shape 40"/>
          <p:cNvSpPr/>
          <p:nvPr/>
        </p:nvSpPr>
        <p:spPr>
          <a:xfrm>
            <a:off x="390735" y="379877"/>
            <a:ext cx="8362529" cy="4383746"/>
          </a:xfrm>
          <a:custGeom>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rgbClr val="FFB600"/>
            </a:solidFill>
            <a:prstDash val="dot"/>
            <a:round/>
            <a:headEnd len="med" w="med" type="none"/>
            <a:tailEnd len="med" w="med" type="none"/>
          </a:ln>
        </p:spPr>
        <p:txBody>
          <a:bodyPr anchorCtr="0" anchor="ctr" bIns="91425" lIns="91425" rIns="91425" wrap="square" tIns="91425">
            <a:noAutofit/>
          </a:bodyPr>
          <a:lstStyle/>
          <a:p>
            <a:pPr indent="0" lvl="0" marL="0" rtl="0">
              <a:spcBef>
                <a:spcPts val="0"/>
              </a:spcBef>
              <a:buNone/>
            </a:pPr>
            <a:r>
              <a:t/>
            </a:r>
            <a:endParaRPr/>
          </a:p>
        </p:txBody>
      </p:sp>
      <p:sp>
        <p:nvSpPr>
          <p:cNvPr id="41" name="Shape 41"/>
          <p:cNvSpPr txBox="1"/>
          <p:nvPr>
            <p:ph type="title"/>
          </p:nvPr>
        </p:nvSpPr>
        <p:spPr>
          <a:xfrm>
            <a:off x="922000" y="891775"/>
            <a:ext cx="6866100" cy="857400"/>
          </a:xfrm>
          <a:prstGeom prst="rect">
            <a:avLst/>
          </a:prstGeom>
        </p:spPr>
        <p:txBody>
          <a:bodyPr anchorCtr="0" anchor="t" bIns="91425" lIns="91425" rIns="91425" wrap="square" tIns="91425"/>
          <a:lstStyle>
            <a:lvl1pPr lvl="0">
              <a:spcBef>
                <a:spcPts val="0"/>
              </a:spcBef>
              <a:buSzPts val="5800"/>
              <a:buNone/>
              <a:defRPr/>
            </a:lvl1pPr>
            <a:lvl2pPr lvl="1">
              <a:spcBef>
                <a:spcPts val="0"/>
              </a:spcBef>
              <a:buSzPts val="5800"/>
              <a:buNone/>
              <a:defRPr/>
            </a:lvl2pPr>
            <a:lvl3pPr lvl="2">
              <a:spcBef>
                <a:spcPts val="0"/>
              </a:spcBef>
              <a:buSzPts val="5800"/>
              <a:buNone/>
              <a:defRPr/>
            </a:lvl3pPr>
            <a:lvl4pPr lvl="3">
              <a:spcBef>
                <a:spcPts val="0"/>
              </a:spcBef>
              <a:buSzPts val="5800"/>
              <a:buNone/>
              <a:defRPr/>
            </a:lvl4pPr>
            <a:lvl5pPr lvl="4">
              <a:spcBef>
                <a:spcPts val="0"/>
              </a:spcBef>
              <a:buSzPts val="5800"/>
              <a:buNone/>
              <a:defRPr/>
            </a:lvl5pPr>
            <a:lvl6pPr lvl="5">
              <a:spcBef>
                <a:spcPts val="0"/>
              </a:spcBef>
              <a:buSzPts val="5800"/>
              <a:buNone/>
              <a:defRPr/>
            </a:lvl6pPr>
            <a:lvl7pPr lvl="6">
              <a:spcBef>
                <a:spcPts val="0"/>
              </a:spcBef>
              <a:buSzPts val="5800"/>
              <a:buNone/>
              <a:defRPr/>
            </a:lvl7pPr>
            <a:lvl8pPr lvl="7">
              <a:spcBef>
                <a:spcPts val="0"/>
              </a:spcBef>
              <a:buSzPts val="5800"/>
              <a:buNone/>
              <a:defRPr/>
            </a:lvl8pPr>
            <a:lvl9pPr lvl="8">
              <a:spcBef>
                <a:spcPts val="0"/>
              </a:spcBef>
              <a:buSzPts val="5800"/>
              <a:buNone/>
              <a:defRPr/>
            </a:lvl9pPr>
          </a:lstStyle>
          <a:p/>
        </p:txBody>
      </p:sp>
      <p:sp>
        <p:nvSpPr>
          <p:cNvPr id="42" name="Shape 42"/>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a:spcBef>
                <a:spcPts val="0"/>
              </a:spcBef>
              <a:buNone/>
            </a:pPr>
            <a:fld id="{00000000-1234-1234-1234-123412341234}" type="slidenum">
              <a:rPr lang="en"/>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Caption">
    <p:spTree>
      <p:nvGrpSpPr>
        <p:cNvPr id="43" name="Shape 43"/>
        <p:cNvGrpSpPr/>
        <p:nvPr/>
      </p:nvGrpSpPr>
      <p:grpSpPr>
        <a:xfrm>
          <a:off x="0" y="0"/>
          <a:ext cx="0" cy="0"/>
          <a:chOff x="0" y="0"/>
          <a:chExt cx="0" cy="0"/>
        </a:xfrm>
      </p:grpSpPr>
      <p:sp>
        <p:nvSpPr>
          <p:cNvPr id="44" name="Shape 44"/>
          <p:cNvSpPr/>
          <p:nvPr/>
        </p:nvSpPr>
        <p:spPr>
          <a:xfrm>
            <a:off x="390735" y="379877"/>
            <a:ext cx="8362529" cy="4383746"/>
          </a:xfrm>
          <a:custGeom>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rgbClr val="FFB600"/>
            </a:solidFill>
            <a:prstDash val="dot"/>
            <a:round/>
            <a:headEnd len="med" w="med" type="none"/>
            <a:tailEnd len="med" w="med" type="none"/>
          </a:ln>
        </p:spPr>
        <p:txBody>
          <a:bodyPr anchorCtr="0" anchor="ctr" bIns="91425" lIns="91425" rIns="91425" wrap="square" tIns="91425">
            <a:noAutofit/>
          </a:bodyPr>
          <a:lstStyle/>
          <a:p>
            <a:pPr indent="0" lvl="0" marL="0" rtl="0">
              <a:spcBef>
                <a:spcPts val="0"/>
              </a:spcBef>
              <a:buNone/>
            </a:pPr>
            <a:r>
              <a:t/>
            </a:r>
            <a:endParaRPr/>
          </a:p>
        </p:txBody>
      </p:sp>
      <p:sp>
        <p:nvSpPr>
          <p:cNvPr id="45" name="Shape 45"/>
          <p:cNvSpPr txBox="1"/>
          <p:nvPr>
            <p:ph idx="1" type="body"/>
          </p:nvPr>
        </p:nvSpPr>
        <p:spPr>
          <a:xfrm>
            <a:off x="457200" y="4253909"/>
            <a:ext cx="8229600" cy="519600"/>
          </a:xfrm>
          <a:prstGeom prst="rect">
            <a:avLst/>
          </a:prstGeom>
        </p:spPr>
        <p:txBody>
          <a:bodyPr anchorCtr="0" anchor="t" bIns="91425" lIns="91425" rIns="91425" wrap="square" tIns="91425"/>
          <a:lstStyle>
            <a:lvl1pPr lvl="0" algn="ctr">
              <a:spcBef>
                <a:spcPts val="360"/>
              </a:spcBef>
              <a:buSzPts val="1400"/>
              <a:buNone/>
              <a:defRPr sz="1400"/>
            </a:lvl1pPr>
          </a:lstStyle>
          <a:p/>
        </p:txBody>
      </p:sp>
      <p:sp>
        <p:nvSpPr>
          <p:cNvPr id="46" name="Shape 46"/>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a:spcBef>
                <a:spcPts val="0"/>
              </a:spcBef>
              <a:buNone/>
            </a:pPr>
            <a:fld id="{00000000-1234-1234-1234-123412341234}" type="slidenum">
              <a:rPr lang="en"/>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blank">
  <p:cSld name="Blank">
    <p:spTree>
      <p:nvGrpSpPr>
        <p:cNvPr id="47" name="Shape 47"/>
        <p:cNvGrpSpPr/>
        <p:nvPr/>
      </p:nvGrpSpPr>
      <p:grpSpPr>
        <a:xfrm>
          <a:off x="0" y="0"/>
          <a:ext cx="0" cy="0"/>
          <a:chOff x="0" y="0"/>
          <a:chExt cx="0" cy="0"/>
        </a:xfrm>
      </p:grpSpPr>
      <p:sp>
        <p:nvSpPr>
          <p:cNvPr id="48" name="Shape 48"/>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a:spcBef>
                <a:spcPts val="0"/>
              </a:spcBef>
              <a:buNone/>
            </a:pPr>
            <a:fld id="{00000000-1234-1234-1234-123412341234}" type="slidenum">
              <a:rPr lang="en"/>
              <a:t>‹#›</a:t>
            </a:fld>
          </a:p>
        </p:txBody>
      </p:sp>
      <p:sp>
        <p:nvSpPr>
          <p:cNvPr id="49" name="Shape 49"/>
          <p:cNvSpPr/>
          <p:nvPr/>
        </p:nvSpPr>
        <p:spPr>
          <a:xfrm>
            <a:off x="390735" y="379877"/>
            <a:ext cx="8362529" cy="4383746"/>
          </a:xfrm>
          <a:custGeom>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rgbClr val="FFB600"/>
            </a:solidFill>
            <a:prstDash val="dot"/>
            <a:round/>
            <a:headEnd len="med" w="med" type="none"/>
            <a:tailEnd len="med" w="med" type="none"/>
          </a:ln>
        </p:spPr>
        <p:txBody>
          <a:bodyPr anchorCtr="0" anchor="ctr" bIns="91425" lIns="91425" rIns="91425" wrap="square" tIns="91425">
            <a:noAutofit/>
          </a:bodyPr>
          <a:lstStyle/>
          <a:p>
            <a:pPr indent="0" lvl="0" marL="0" rtl="0">
              <a:spcBef>
                <a:spcPts val="0"/>
              </a:spcBef>
              <a:buNone/>
            </a:pPr>
            <a:r>
              <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Blank colored">
    <p:bg>
      <p:bgPr>
        <a:solidFill>
          <a:srgbClr val="FFB600"/>
        </a:solidFill>
      </p:bgPr>
    </p:bg>
    <p:spTree>
      <p:nvGrpSpPr>
        <p:cNvPr id="50" name="Shape 50"/>
        <p:cNvGrpSpPr/>
        <p:nvPr/>
      </p:nvGrpSpPr>
      <p:grpSpPr>
        <a:xfrm>
          <a:off x="0" y="0"/>
          <a:ext cx="0" cy="0"/>
          <a:chOff x="0" y="0"/>
          <a:chExt cx="0" cy="0"/>
        </a:xfrm>
      </p:grpSpPr>
      <p:sp>
        <p:nvSpPr>
          <p:cNvPr id="51" name="Shape 51"/>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52" name="Shape 52"/>
          <p:cNvSpPr/>
          <p:nvPr/>
        </p:nvSpPr>
        <p:spPr>
          <a:xfrm>
            <a:off x="390735" y="379877"/>
            <a:ext cx="8362529" cy="4383746"/>
          </a:xfrm>
          <a:custGeom>
            <a:pathLst>
              <a:path extrusionOk="0" fill="none" h="149667" w="285508">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cap="flat" cmpd="sng" w="19050">
            <a:solidFill>
              <a:srgbClr val="FFFFFF"/>
            </a:solidFill>
            <a:prstDash val="dot"/>
            <a:round/>
            <a:headEnd len="med" w="med" type="none"/>
            <a:tailEnd len="med" w="med" type="none"/>
          </a:ln>
        </p:spPr>
        <p:txBody>
          <a:bodyPr anchorCtr="0" anchor="ctr" bIns="91425" lIns="91425" rIns="91425" wrap="square" tIns="91425">
            <a:noAutofit/>
          </a:bodyPr>
          <a:lstStyle/>
          <a:p>
            <a:pPr indent="0" lvl="0" marL="0" rtl="0">
              <a:spcBef>
                <a:spcPts val="0"/>
              </a:spcBef>
              <a:buNone/>
            </a:pPr>
            <a:r>
              <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
  <p:cSld name="Title">
    <p:bg>
      <p:bgPr>
        <a:solidFill>
          <a:srgbClr val="4BB5D9"/>
        </a:solidFill>
      </p:bgPr>
    </p:bg>
    <p:spTree>
      <p:nvGrpSpPr>
        <p:cNvPr id="56" name="Shape 56"/>
        <p:cNvGrpSpPr/>
        <p:nvPr/>
      </p:nvGrpSpPr>
      <p:grpSpPr>
        <a:xfrm>
          <a:off x="0" y="0"/>
          <a:ext cx="0" cy="0"/>
          <a:chOff x="0" y="0"/>
          <a:chExt cx="0" cy="0"/>
        </a:xfrm>
      </p:grpSpPr>
      <p:grpSp>
        <p:nvGrpSpPr>
          <p:cNvPr id="57" name="Shape 57"/>
          <p:cNvGrpSpPr/>
          <p:nvPr/>
        </p:nvGrpSpPr>
        <p:grpSpPr>
          <a:xfrm>
            <a:off x="5609666" y="2185857"/>
            <a:ext cx="3534604" cy="3432788"/>
            <a:chOff x="6172200" y="2656118"/>
            <a:chExt cx="2971754" cy="2886151"/>
          </a:xfrm>
        </p:grpSpPr>
        <p:sp>
          <p:nvSpPr>
            <p:cNvPr id="58" name="Shape 58"/>
            <p:cNvSpPr/>
            <p:nvPr/>
          </p:nvSpPr>
          <p:spPr>
            <a:xfrm flipH="1" rot="9208626">
              <a:off x="6704904" y="4110434"/>
              <a:ext cx="484232" cy="1204006"/>
            </a:xfrm>
            <a:prstGeom prst="flowChartManualInput">
              <a:avLst/>
            </a:prstGeom>
            <a:solidFill>
              <a:srgbClr val="81D1EC"/>
            </a:solidFill>
            <a:ln>
              <a:noFill/>
            </a:ln>
          </p:spPr>
          <p:txBody>
            <a:bodyPr anchorCtr="0" anchor="ctr" bIns="91425" lIns="91425" rIns="91425" wrap="square" tIns="91425">
              <a:noAutofit/>
            </a:bodyPr>
            <a:lstStyle/>
            <a:p>
              <a:pPr indent="0" lvl="0" marL="0">
                <a:spcBef>
                  <a:spcPts val="0"/>
                </a:spcBef>
                <a:buNone/>
              </a:pPr>
              <a:r>
                <a:t/>
              </a:r>
              <a:endParaRPr/>
            </a:p>
          </p:txBody>
        </p:sp>
        <p:sp>
          <p:nvSpPr>
            <p:cNvPr id="59" name="Shape 59"/>
            <p:cNvSpPr/>
            <p:nvPr/>
          </p:nvSpPr>
          <p:spPr>
            <a:xfrm flipH="1" rot="9208633">
              <a:off x="7804300" y="3279013"/>
              <a:ext cx="877624" cy="2182136"/>
            </a:xfrm>
            <a:prstGeom prst="flowChartManualInput">
              <a:avLst/>
            </a:prstGeom>
            <a:solidFill>
              <a:srgbClr val="3796BF"/>
            </a:solidFill>
            <a:ln>
              <a:noFill/>
            </a:ln>
          </p:spPr>
          <p:txBody>
            <a:bodyPr anchorCtr="0" anchor="ctr" bIns="91425" lIns="91425" rIns="91425" wrap="square" tIns="91425">
              <a:noAutofit/>
            </a:bodyPr>
            <a:lstStyle/>
            <a:p>
              <a:pPr indent="0" lvl="0" marL="0">
                <a:spcBef>
                  <a:spcPts val="0"/>
                </a:spcBef>
                <a:buNone/>
              </a:pPr>
              <a:r>
                <a:t/>
              </a:r>
              <a:endParaRPr/>
            </a:p>
          </p:txBody>
        </p:sp>
        <p:sp>
          <p:nvSpPr>
            <p:cNvPr id="60" name="Shape 60"/>
            <p:cNvSpPr/>
            <p:nvPr/>
          </p:nvSpPr>
          <p:spPr>
            <a:xfrm flipH="1" rot="9208606">
              <a:off x="7481789" y="4276913"/>
              <a:ext cx="408796" cy="1016449"/>
            </a:xfrm>
            <a:prstGeom prst="flowChartManualInput">
              <a:avLst/>
            </a:prstGeom>
            <a:solidFill>
              <a:srgbClr val="FF9900"/>
            </a:solidFill>
            <a:ln>
              <a:noFill/>
            </a:ln>
          </p:spPr>
          <p:txBody>
            <a:bodyPr anchorCtr="0" anchor="ctr" bIns="91425" lIns="91425" rIns="91425" wrap="square" tIns="91425">
              <a:noAutofit/>
            </a:bodyPr>
            <a:lstStyle/>
            <a:p>
              <a:pPr indent="0" lvl="0" marL="0">
                <a:spcBef>
                  <a:spcPts val="0"/>
                </a:spcBef>
                <a:buNone/>
              </a:pPr>
              <a:r>
                <a:t/>
              </a:r>
              <a:endParaRPr/>
            </a:p>
          </p:txBody>
        </p:sp>
        <p:sp>
          <p:nvSpPr>
            <p:cNvPr id="61" name="Shape 61"/>
            <p:cNvSpPr/>
            <p:nvPr/>
          </p:nvSpPr>
          <p:spPr>
            <a:xfrm flipH="1" rot="9208678">
              <a:off x="6287617" y="4657701"/>
              <a:ext cx="229660" cy="571018"/>
            </a:xfrm>
            <a:prstGeom prst="flowChartManualInput">
              <a:avLst/>
            </a:prstGeom>
            <a:solidFill>
              <a:srgbClr val="FFFFFF"/>
            </a:solidFill>
            <a:ln>
              <a:noFill/>
            </a:ln>
          </p:spPr>
          <p:txBody>
            <a:bodyPr anchorCtr="0" anchor="ctr" bIns="91425" lIns="91425" rIns="91425" wrap="square" tIns="91425">
              <a:noAutofit/>
            </a:bodyPr>
            <a:lstStyle/>
            <a:p>
              <a:pPr indent="0" lvl="0" marL="0">
                <a:spcBef>
                  <a:spcPts val="0"/>
                </a:spcBef>
                <a:buNone/>
              </a:pPr>
              <a:r>
                <a:t/>
              </a:r>
              <a:endParaRPr/>
            </a:p>
          </p:txBody>
        </p:sp>
        <p:sp>
          <p:nvSpPr>
            <p:cNvPr id="62" name="Shape 62"/>
            <p:cNvSpPr/>
            <p:nvPr/>
          </p:nvSpPr>
          <p:spPr>
            <a:xfrm>
              <a:off x="8289303" y="2656118"/>
              <a:ext cx="854651" cy="1929080"/>
            </a:xfrm>
            <a:custGeom>
              <a:pathLst>
                <a:path extrusionOk="0" h="84860" w="37596">
                  <a:moveTo>
                    <a:pt x="19066" y="0"/>
                  </a:moveTo>
                  <a:lnTo>
                    <a:pt x="0" y="9130"/>
                  </a:lnTo>
                  <a:lnTo>
                    <a:pt x="37596" y="84860"/>
                  </a:lnTo>
                  <a:lnTo>
                    <a:pt x="37596" y="37328"/>
                  </a:lnTo>
                  <a:close/>
                </a:path>
              </a:pathLst>
            </a:custGeom>
            <a:solidFill>
              <a:srgbClr val="FFFFFF"/>
            </a:solidFill>
            <a:ln>
              <a:noFill/>
            </a:ln>
          </p:spPr>
        </p:sp>
      </p:grpSp>
      <p:grpSp>
        <p:nvGrpSpPr>
          <p:cNvPr id="63" name="Shape 63"/>
          <p:cNvGrpSpPr/>
          <p:nvPr/>
        </p:nvGrpSpPr>
        <p:grpSpPr>
          <a:xfrm>
            <a:off x="-22" y="-324543"/>
            <a:ext cx="3068579" cy="1910876"/>
            <a:chOff x="-32" y="-215963"/>
            <a:chExt cx="2163561" cy="1347300"/>
          </a:xfrm>
        </p:grpSpPr>
        <p:sp>
          <p:nvSpPr>
            <p:cNvPr id="64" name="Shape 64"/>
            <p:cNvSpPr/>
            <p:nvPr/>
          </p:nvSpPr>
          <p:spPr>
            <a:xfrm flipH="1" rot="-1591408">
              <a:off x="1362169" y="-63166"/>
              <a:ext cx="205103" cy="509980"/>
            </a:xfrm>
            <a:prstGeom prst="flowChartManualInput">
              <a:avLst/>
            </a:prstGeom>
            <a:solidFill>
              <a:srgbClr val="FFFFFF"/>
            </a:solidFill>
            <a:ln>
              <a:noFill/>
            </a:ln>
          </p:spPr>
          <p:txBody>
            <a:bodyPr anchorCtr="0" anchor="ctr" bIns="91425" lIns="91425" rIns="91425" wrap="square" tIns="91425">
              <a:noAutofit/>
            </a:bodyPr>
            <a:lstStyle/>
            <a:p>
              <a:pPr indent="0" lvl="0" marL="0">
                <a:spcBef>
                  <a:spcPts val="0"/>
                </a:spcBef>
                <a:buNone/>
              </a:pPr>
              <a:r>
                <a:t/>
              </a:r>
              <a:endParaRPr/>
            </a:p>
          </p:txBody>
        </p:sp>
        <p:sp>
          <p:nvSpPr>
            <p:cNvPr id="65" name="Shape 65"/>
            <p:cNvSpPr/>
            <p:nvPr/>
          </p:nvSpPr>
          <p:spPr>
            <a:xfrm flipH="1" rot="-1591371">
              <a:off x="239463" y="-151890"/>
              <a:ext cx="434754" cy="1080980"/>
            </a:xfrm>
            <a:prstGeom prst="flowChartManualInput">
              <a:avLst/>
            </a:prstGeom>
            <a:solidFill>
              <a:srgbClr val="FF9900"/>
            </a:solidFill>
            <a:ln>
              <a:noFill/>
            </a:ln>
          </p:spPr>
          <p:txBody>
            <a:bodyPr anchorCtr="0" anchor="ctr" bIns="91425" lIns="91425" rIns="91425" wrap="square" tIns="91425">
              <a:noAutofit/>
            </a:bodyPr>
            <a:lstStyle/>
            <a:p>
              <a:pPr indent="0" lvl="0" marL="0">
                <a:spcBef>
                  <a:spcPts val="0"/>
                </a:spcBef>
                <a:buNone/>
              </a:pPr>
              <a:r>
                <a:t/>
              </a:r>
              <a:endParaRPr/>
            </a:p>
          </p:txBody>
        </p:sp>
        <p:sp>
          <p:nvSpPr>
            <p:cNvPr id="66" name="Shape 66"/>
            <p:cNvSpPr/>
            <p:nvPr/>
          </p:nvSpPr>
          <p:spPr>
            <a:xfrm flipH="1" rot="-1591339">
              <a:off x="892401" y="-169347"/>
              <a:ext cx="504374" cy="1254067"/>
            </a:xfrm>
            <a:prstGeom prst="flowChartManualInput">
              <a:avLst/>
            </a:prstGeom>
            <a:solidFill>
              <a:srgbClr val="3796BF"/>
            </a:solidFill>
            <a:ln>
              <a:noFill/>
            </a:ln>
          </p:spPr>
          <p:txBody>
            <a:bodyPr anchorCtr="0" anchor="ctr" bIns="91425" lIns="91425" rIns="91425" wrap="square" tIns="91425">
              <a:noAutofit/>
            </a:bodyPr>
            <a:lstStyle/>
            <a:p>
              <a:pPr indent="0" lvl="0" marL="0">
                <a:spcBef>
                  <a:spcPts val="0"/>
                </a:spcBef>
                <a:buNone/>
              </a:pPr>
              <a:r>
                <a:t/>
              </a:r>
              <a:endParaRPr/>
            </a:p>
          </p:txBody>
        </p:sp>
        <p:sp>
          <p:nvSpPr>
            <p:cNvPr id="67" name="Shape 67"/>
            <p:cNvSpPr/>
            <p:nvPr/>
          </p:nvSpPr>
          <p:spPr>
            <a:xfrm flipH="1" rot="-1591322">
              <a:off x="1818452" y="-76292"/>
              <a:ext cx="229660" cy="571018"/>
            </a:xfrm>
            <a:prstGeom prst="flowChartManualInput">
              <a:avLst/>
            </a:prstGeom>
            <a:solidFill>
              <a:srgbClr val="81D1EC"/>
            </a:solidFill>
            <a:ln>
              <a:noFill/>
            </a:ln>
          </p:spPr>
          <p:txBody>
            <a:bodyPr anchorCtr="0" anchor="ctr" bIns="91425" lIns="91425" rIns="91425" wrap="square" tIns="91425">
              <a:noAutofit/>
            </a:bodyPr>
            <a:lstStyle/>
            <a:p>
              <a:pPr indent="0" lvl="0" marL="0">
                <a:spcBef>
                  <a:spcPts val="0"/>
                </a:spcBef>
                <a:buNone/>
              </a:pPr>
              <a:r>
                <a:t/>
              </a:r>
              <a:endParaRPr/>
            </a:p>
          </p:txBody>
        </p:sp>
        <p:sp>
          <p:nvSpPr>
            <p:cNvPr id="68" name="Shape 68"/>
            <p:cNvSpPr/>
            <p:nvPr/>
          </p:nvSpPr>
          <p:spPr>
            <a:xfrm rot="10800000">
              <a:off x="-32" y="70725"/>
              <a:ext cx="380284" cy="858147"/>
            </a:xfrm>
            <a:custGeom>
              <a:pathLst>
                <a:path extrusionOk="0" h="84860" w="37596">
                  <a:moveTo>
                    <a:pt x="19066" y="0"/>
                  </a:moveTo>
                  <a:lnTo>
                    <a:pt x="0" y="9130"/>
                  </a:lnTo>
                  <a:lnTo>
                    <a:pt x="37596" y="84860"/>
                  </a:lnTo>
                  <a:lnTo>
                    <a:pt x="37596" y="37328"/>
                  </a:lnTo>
                  <a:close/>
                </a:path>
              </a:pathLst>
            </a:custGeom>
            <a:solidFill>
              <a:srgbClr val="81D1EC"/>
            </a:solidFill>
            <a:ln>
              <a:noFill/>
            </a:ln>
          </p:spPr>
        </p:sp>
      </p:grpSp>
      <p:sp>
        <p:nvSpPr>
          <p:cNvPr id="69" name="Shape 69"/>
          <p:cNvSpPr txBox="1"/>
          <p:nvPr>
            <p:ph type="ctrTitle"/>
          </p:nvPr>
        </p:nvSpPr>
        <p:spPr>
          <a:xfrm>
            <a:off x="685800" y="2753825"/>
            <a:ext cx="5671500" cy="1159800"/>
          </a:xfrm>
          <a:prstGeom prst="rect">
            <a:avLst/>
          </a:prstGeom>
        </p:spPr>
        <p:txBody>
          <a:bodyPr anchorCtr="0" anchor="b" bIns="91425" lIns="91425" rIns="91425" wrap="square" tIns="91425"/>
          <a:lstStyle>
            <a:lvl1pPr lvl="0" rtl="0">
              <a:spcBef>
                <a:spcPts val="0"/>
              </a:spcBef>
              <a:buClr>
                <a:srgbClr val="FFFFFF"/>
              </a:buClr>
              <a:buSzPts val="5000"/>
              <a:buNone/>
              <a:defRPr sz="5000">
                <a:solidFill>
                  <a:srgbClr val="FFFFFF"/>
                </a:solidFill>
              </a:defRPr>
            </a:lvl1pPr>
            <a:lvl2pPr lvl="1" rtl="0">
              <a:spcBef>
                <a:spcPts val="0"/>
              </a:spcBef>
              <a:buClr>
                <a:srgbClr val="FFFFFF"/>
              </a:buClr>
              <a:buSzPts val="5000"/>
              <a:buNone/>
              <a:defRPr sz="5000">
                <a:solidFill>
                  <a:srgbClr val="FFFFFF"/>
                </a:solidFill>
              </a:defRPr>
            </a:lvl2pPr>
            <a:lvl3pPr lvl="2" rtl="0">
              <a:spcBef>
                <a:spcPts val="0"/>
              </a:spcBef>
              <a:buClr>
                <a:srgbClr val="FFFFFF"/>
              </a:buClr>
              <a:buSzPts val="5000"/>
              <a:buNone/>
              <a:defRPr sz="5000">
                <a:solidFill>
                  <a:srgbClr val="FFFFFF"/>
                </a:solidFill>
              </a:defRPr>
            </a:lvl3pPr>
            <a:lvl4pPr lvl="3" rtl="0">
              <a:spcBef>
                <a:spcPts val="0"/>
              </a:spcBef>
              <a:buClr>
                <a:srgbClr val="FFFFFF"/>
              </a:buClr>
              <a:buSzPts val="5000"/>
              <a:buNone/>
              <a:defRPr sz="5000">
                <a:solidFill>
                  <a:srgbClr val="FFFFFF"/>
                </a:solidFill>
              </a:defRPr>
            </a:lvl4pPr>
            <a:lvl5pPr lvl="4" rtl="0">
              <a:spcBef>
                <a:spcPts val="0"/>
              </a:spcBef>
              <a:buClr>
                <a:srgbClr val="FFFFFF"/>
              </a:buClr>
              <a:buSzPts val="5000"/>
              <a:buNone/>
              <a:defRPr sz="5000">
                <a:solidFill>
                  <a:srgbClr val="FFFFFF"/>
                </a:solidFill>
              </a:defRPr>
            </a:lvl5pPr>
            <a:lvl6pPr lvl="5" rtl="0">
              <a:spcBef>
                <a:spcPts val="0"/>
              </a:spcBef>
              <a:buClr>
                <a:srgbClr val="FFFFFF"/>
              </a:buClr>
              <a:buSzPts val="5000"/>
              <a:buNone/>
              <a:defRPr sz="5000">
                <a:solidFill>
                  <a:srgbClr val="FFFFFF"/>
                </a:solidFill>
              </a:defRPr>
            </a:lvl6pPr>
            <a:lvl7pPr lvl="6" rtl="0">
              <a:spcBef>
                <a:spcPts val="0"/>
              </a:spcBef>
              <a:buClr>
                <a:srgbClr val="FFFFFF"/>
              </a:buClr>
              <a:buSzPts val="5000"/>
              <a:buNone/>
              <a:defRPr sz="5000">
                <a:solidFill>
                  <a:srgbClr val="FFFFFF"/>
                </a:solidFill>
              </a:defRPr>
            </a:lvl7pPr>
            <a:lvl8pPr lvl="7" rtl="0">
              <a:spcBef>
                <a:spcPts val="0"/>
              </a:spcBef>
              <a:buClr>
                <a:srgbClr val="FFFFFF"/>
              </a:buClr>
              <a:buSzPts val="5000"/>
              <a:buNone/>
              <a:defRPr sz="5000">
                <a:solidFill>
                  <a:srgbClr val="FFFFFF"/>
                </a:solidFill>
              </a:defRPr>
            </a:lvl8pPr>
            <a:lvl9pPr lvl="8" rtl="0">
              <a:spcBef>
                <a:spcPts val="0"/>
              </a:spcBef>
              <a:buClr>
                <a:srgbClr val="FFFFFF"/>
              </a:buClr>
              <a:buSzPts val="5000"/>
              <a:buNone/>
              <a:defRPr sz="5000">
                <a:solidFill>
                  <a:srgbClr val="FFFFFF"/>
                </a:solidFill>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ubtitle">
    <p:bg>
      <p:bgPr>
        <a:solidFill>
          <a:srgbClr val="FF9900"/>
        </a:solidFill>
      </p:bgPr>
    </p:bg>
    <p:spTree>
      <p:nvGrpSpPr>
        <p:cNvPr id="70" name="Shape 70"/>
        <p:cNvGrpSpPr/>
        <p:nvPr/>
      </p:nvGrpSpPr>
      <p:grpSpPr>
        <a:xfrm>
          <a:off x="0" y="0"/>
          <a:ext cx="0" cy="0"/>
          <a:chOff x="0" y="0"/>
          <a:chExt cx="0" cy="0"/>
        </a:xfrm>
      </p:grpSpPr>
      <p:grpSp>
        <p:nvGrpSpPr>
          <p:cNvPr id="71" name="Shape 71"/>
          <p:cNvGrpSpPr/>
          <p:nvPr/>
        </p:nvGrpSpPr>
        <p:grpSpPr>
          <a:xfrm>
            <a:off x="6172200" y="2656118"/>
            <a:ext cx="2971754" cy="2886151"/>
            <a:chOff x="6172200" y="2656118"/>
            <a:chExt cx="2971754" cy="2886151"/>
          </a:xfrm>
        </p:grpSpPr>
        <p:sp>
          <p:nvSpPr>
            <p:cNvPr id="72" name="Shape 72"/>
            <p:cNvSpPr/>
            <p:nvPr/>
          </p:nvSpPr>
          <p:spPr>
            <a:xfrm flipH="1" rot="9208626">
              <a:off x="6704904" y="4110434"/>
              <a:ext cx="484232" cy="1204006"/>
            </a:xfrm>
            <a:prstGeom prst="flowChartManualInput">
              <a:avLst/>
            </a:prstGeom>
            <a:solidFill>
              <a:srgbClr val="81D1EC"/>
            </a:solidFill>
            <a:ln>
              <a:noFill/>
            </a:ln>
          </p:spPr>
          <p:txBody>
            <a:bodyPr anchorCtr="0" anchor="ctr" bIns="91425" lIns="91425" rIns="91425" wrap="square" tIns="91425">
              <a:noAutofit/>
            </a:bodyPr>
            <a:lstStyle/>
            <a:p>
              <a:pPr indent="0" lvl="0" marL="0">
                <a:spcBef>
                  <a:spcPts val="0"/>
                </a:spcBef>
                <a:buNone/>
              </a:pPr>
              <a:r>
                <a:t/>
              </a:r>
              <a:endParaRPr/>
            </a:p>
          </p:txBody>
        </p:sp>
        <p:sp>
          <p:nvSpPr>
            <p:cNvPr id="73" name="Shape 73"/>
            <p:cNvSpPr/>
            <p:nvPr/>
          </p:nvSpPr>
          <p:spPr>
            <a:xfrm flipH="1" rot="9208633">
              <a:off x="7804300" y="3279013"/>
              <a:ext cx="877624" cy="2182136"/>
            </a:xfrm>
            <a:prstGeom prst="flowChartManualInput">
              <a:avLst/>
            </a:prstGeom>
            <a:solidFill>
              <a:srgbClr val="3796BF"/>
            </a:solidFill>
            <a:ln>
              <a:noFill/>
            </a:ln>
          </p:spPr>
          <p:txBody>
            <a:bodyPr anchorCtr="0" anchor="ctr" bIns="91425" lIns="91425" rIns="91425" wrap="square" tIns="91425">
              <a:noAutofit/>
            </a:bodyPr>
            <a:lstStyle/>
            <a:p>
              <a:pPr indent="0" lvl="0" marL="0">
                <a:spcBef>
                  <a:spcPts val="0"/>
                </a:spcBef>
                <a:buNone/>
              </a:pPr>
              <a:r>
                <a:t/>
              </a:r>
              <a:endParaRPr/>
            </a:p>
          </p:txBody>
        </p:sp>
        <p:sp>
          <p:nvSpPr>
            <p:cNvPr id="74" name="Shape 74"/>
            <p:cNvSpPr/>
            <p:nvPr/>
          </p:nvSpPr>
          <p:spPr>
            <a:xfrm flipH="1" rot="9208606">
              <a:off x="7481789" y="4276913"/>
              <a:ext cx="408796" cy="1016449"/>
            </a:xfrm>
            <a:prstGeom prst="flowChartManualInput">
              <a:avLst/>
            </a:prstGeom>
            <a:solidFill>
              <a:srgbClr val="4BB5D9"/>
            </a:solidFill>
            <a:ln>
              <a:noFill/>
            </a:ln>
          </p:spPr>
          <p:txBody>
            <a:bodyPr anchorCtr="0" anchor="ctr" bIns="91425" lIns="91425" rIns="91425" wrap="square" tIns="91425">
              <a:noAutofit/>
            </a:bodyPr>
            <a:lstStyle/>
            <a:p>
              <a:pPr indent="0" lvl="0" marL="0">
                <a:spcBef>
                  <a:spcPts val="0"/>
                </a:spcBef>
                <a:buNone/>
              </a:pPr>
              <a:r>
                <a:t/>
              </a:r>
              <a:endParaRPr/>
            </a:p>
          </p:txBody>
        </p:sp>
        <p:sp>
          <p:nvSpPr>
            <p:cNvPr id="75" name="Shape 75"/>
            <p:cNvSpPr/>
            <p:nvPr/>
          </p:nvSpPr>
          <p:spPr>
            <a:xfrm flipH="1" rot="9208678">
              <a:off x="6287617" y="4657701"/>
              <a:ext cx="229660" cy="571018"/>
            </a:xfrm>
            <a:prstGeom prst="flowChartManualInput">
              <a:avLst/>
            </a:prstGeom>
            <a:solidFill>
              <a:srgbClr val="FFFFFF"/>
            </a:solidFill>
            <a:ln>
              <a:noFill/>
            </a:ln>
          </p:spPr>
          <p:txBody>
            <a:bodyPr anchorCtr="0" anchor="ctr" bIns="91425" lIns="91425" rIns="91425" wrap="square" tIns="91425">
              <a:noAutofit/>
            </a:bodyPr>
            <a:lstStyle/>
            <a:p>
              <a:pPr indent="0" lvl="0" marL="0">
                <a:spcBef>
                  <a:spcPts val="0"/>
                </a:spcBef>
                <a:buNone/>
              </a:pPr>
              <a:r>
                <a:t/>
              </a:r>
              <a:endParaRPr/>
            </a:p>
          </p:txBody>
        </p:sp>
        <p:sp>
          <p:nvSpPr>
            <p:cNvPr id="76" name="Shape 76"/>
            <p:cNvSpPr/>
            <p:nvPr/>
          </p:nvSpPr>
          <p:spPr>
            <a:xfrm>
              <a:off x="8289303" y="2656118"/>
              <a:ext cx="854651" cy="1929080"/>
            </a:xfrm>
            <a:custGeom>
              <a:pathLst>
                <a:path extrusionOk="0" h="84860" w="37596">
                  <a:moveTo>
                    <a:pt x="19066" y="0"/>
                  </a:moveTo>
                  <a:lnTo>
                    <a:pt x="0" y="9130"/>
                  </a:lnTo>
                  <a:lnTo>
                    <a:pt x="37596" y="84860"/>
                  </a:lnTo>
                  <a:lnTo>
                    <a:pt x="37596" y="37328"/>
                  </a:lnTo>
                  <a:close/>
                </a:path>
              </a:pathLst>
            </a:custGeom>
            <a:solidFill>
              <a:srgbClr val="FFFFFF"/>
            </a:solidFill>
            <a:ln>
              <a:noFill/>
            </a:ln>
          </p:spPr>
        </p:sp>
      </p:grpSp>
      <p:grpSp>
        <p:nvGrpSpPr>
          <p:cNvPr id="77" name="Shape 77"/>
          <p:cNvGrpSpPr/>
          <p:nvPr/>
        </p:nvGrpSpPr>
        <p:grpSpPr>
          <a:xfrm>
            <a:off x="-32" y="-228027"/>
            <a:ext cx="2163561" cy="1347300"/>
            <a:chOff x="-32" y="-215963"/>
            <a:chExt cx="2163561" cy="1347300"/>
          </a:xfrm>
        </p:grpSpPr>
        <p:sp>
          <p:nvSpPr>
            <p:cNvPr id="78" name="Shape 78"/>
            <p:cNvSpPr/>
            <p:nvPr/>
          </p:nvSpPr>
          <p:spPr>
            <a:xfrm flipH="1" rot="-1591408">
              <a:off x="1362169" y="-63166"/>
              <a:ext cx="205103" cy="509980"/>
            </a:xfrm>
            <a:prstGeom prst="flowChartManualInput">
              <a:avLst/>
            </a:prstGeom>
            <a:solidFill>
              <a:srgbClr val="FFFFFF"/>
            </a:solidFill>
            <a:ln>
              <a:noFill/>
            </a:ln>
          </p:spPr>
          <p:txBody>
            <a:bodyPr anchorCtr="0" anchor="ctr" bIns="91425" lIns="91425" rIns="91425" wrap="square" tIns="91425">
              <a:noAutofit/>
            </a:bodyPr>
            <a:lstStyle/>
            <a:p>
              <a:pPr indent="0" lvl="0" marL="0">
                <a:spcBef>
                  <a:spcPts val="0"/>
                </a:spcBef>
                <a:buNone/>
              </a:pPr>
              <a:r>
                <a:t/>
              </a:r>
              <a:endParaRPr/>
            </a:p>
          </p:txBody>
        </p:sp>
        <p:sp>
          <p:nvSpPr>
            <p:cNvPr id="79" name="Shape 79"/>
            <p:cNvSpPr/>
            <p:nvPr/>
          </p:nvSpPr>
          <p:spPr>
            <a:xfrm flipH="1" rot="-1591371">
              <a:off x="239463" y="-151890"/>
              <a:ext cx="434754" cy="1080980"/>
            </a:xfrm>
            <a:prstGeom prst="flowChartManualInput">
              <a:avLst/>
            </a:prstGeom>
            <a:solidFill>
              <a:srgbClr val="4BB5D9"/>
            </a:solidFill>
            <a:ln>
              <a:noFill/>
            </a:ln>
          </p:spPr>
          <p:txBody>
            <a:bodyPr anchorCtr="0" anchor="ctr" bIns="91425" lIns="91425" rIns="91425" wrap="square" tIns="91425">
              <a:noAutofit/>
            </a:bodyPr>
            <a:lstStyle/>
            <a:p>
              <a:pPr indent="0" lvl="0" marL="0">
                <a:spcBef>
                  <a:spcPts val="0"/>
                </a:spcBef>
                <a:buNone/>
              </a:pPr>
              <a:r>
                <a:t/>
              </a:r>
              <a:endParaRPr/>
            </a:p>
          </p:txBody>
        </p:sp>
        <p:sp>
          <p:nvSpPr>
            <p:cNvPr id="80" name="Shape 80"/>
            <p:cNvSpPr/>
            <p:nvPr/>
          </p:nvSpPr>
          <p:spPr>
            <a:xfrm flipH="1" rot="-1591339">
              <a:off x="892401" y="-169347"/>
              <a:ext cx="504374" cy="1254067"/>
            </a:xfrm>
            <a:prstGeom prst="flowChartManualInput">
              <a:avLst/>
            </a:prstGeom>
            <a:solidFill>
              <a:srgbClr val="3796BF"/>
            </a:solidFill>
            <a:ln>
              <a:noFill/>
            </a:ln>
          </p:spPr>
          <p:txBody>
            <a:bodyPr anchorCtr="0" anchor="ctr" bIns="91425" lIns="91425" rIns="91425" wrap="square" tIns="91425">
              <a:noAutofit/>
            </a:bodyPr>
            <a:lstStyle/>
            <a:p>
              <a:pPr indent="0" lvl="0" marL="0">
                <a:spcBef>
                  <a:spcPts val="0"/>
                </a:spcBef>
                <a:buNone/>
              </a:pPr>
              <a:r>
                <a:t/>
              </a:r>
              <a:endParaRPr/>
            </a:p>
          </p:txBody>
        </p:sp>
        <p:sp>
          <p:nvSpPr>
            <p:cNvPr id="81" name="Shape 81"/>
            <p:cNvSpPr/>
            <p:nvPr/>
          </p:nvSpPr>
          <p:spPr>
            <a:xfrm flipH="1" rot="-1591322">
              <a:off x="1818452" y="-76292"/>
              <a:ext cx="229660" cy="571018"/>
            </a:xfrm>
            <a:prstGeom prst="flowChartManualInput">
              <a:avLst/>
            </a:prstGeom>
            <a:solidFill>
              <a:srgbClr val="81D1EC"/>
            </a:solidFill>
            <a:ln>
              <a:noFill/>
            </a:ln>
          </p:spPr>
          <p:txBody>
            <a:bodyPr anchorCtr="0" anchor="ctr" bIns="91425" lIns="91425" rIns="91425" wrap="square" tIns="91425">
              <a:noAutofit/>
            </a:bodyPr>
            <a:lstStyle/>
            <a:p>
              <a:pPr indent="0" lvl="0" marL="0">
                <a:spcBef>
                  <a:spcPts val="0"/>
                </a:spcBef>
                <a:buNone/>
              </a:pPr>
              <a:r>
                <a:t/>
              </a:r>
              <a:endParaRPr/>
            </a:p>
          </p:txBody>
        </p:sp>
        <p:sp>
          <p:nvSpPr>
            <p:cNvPr id="82" name="Shape 82"/>
            <p:cNvSpPr/>
            <p:nvPr/>
          </p:nvSpPr>
          <p:spPr>
            <a:xfrm rot="10800000">
              <a:off x="-32" y="70725"/>
              <a:ext cx="380284" cy="858147"/>
            </a:xfrm>
            <a:custGeom>
              <a:pathLst>
                <a:path extrusionOk="0" h="84860" w="37596">
                  <a:moveTo>
                    <a:pt x="19066" y="0"/>
                  </a:moveTo>
                  <a:lnTo>
                    <a:pt x="0" y="9130"/>
                  </a:lnTo>
                  <a:lnTo>
                    <a:pt x="37596" y="84860"/>
                  </a:lnTo>
                  <a:lnTo>
                    <a:pt x="37596" y="37328"/>
                  </a:lnTo>
                  <a:close/>
                </a:path>
              </a:pathLst>
            </a:custGeom>
            <a:solidFill>
              <a:srgbClr val="81D1EC"/>
            </a:solidFill>
            <a:ln>
              <a:noFill/>
            </a:ln>
          </p:spPr>
        </p:sp>
      </p:grpSp>
      <p:sp>
        <p:nvSpPr>
          <p:cNvPr id="83" name="Shape 83"/>
          <p:cNvSpPr txBox="1"/>
          <p:nvPr>
            <p:ph type="ctrTitle"/>
          </p:nvPr>
        </p:nvSpPr>
        <p:spPr>
          <a:xfrm>
            <a:off x="685800" y="2421550"/>
            <a:ext cx="5074500" cy="1159800"/>
          </a:xfrm>
          <a:prstGeom prst="rect">
            <a:avLst/>
          </a:prstGeom>
        </p:spPr>
        <p:txBody>
          <a:bodyPr anchorCtr="0" anchor="b" bIns="91425" lIns="91425" rIns="91425" wrap="square" tIns="91425"/>
          <a:lstStyle>
            <a:lvl1pPr lvl="0" rtl="0">
              <a:spcBef>
                <a:spcPts val="0"/>
              </a:spcBef>
              <a:buClr>
                <a:srgbClr val="FFFFFF"/>
              </a:buClr>
              <a:buSzPts val="3600"/>
              <a:buNone/>
              <a:defRPr sz="3600">
                <a:solidFill>
                  <a:srgbClr val="FFFFFF"/>
                </a:solidFill>
              </a:defRPr>
            </a:lvl1pPr>
            <a:lvl2pPr lvl="1" rtl="0">
              <a:spcBef>
                <a:spcPts val="0"/>
              </a:spcBef>
              <a:buClr>
                <a:srgbClr val="FFFFFF"/>
              </a:buClr>
              <a:buSzPts val="3600"/>
              <a:buNone/>
              <a:defRPr sz="3600">
                <a:solidFill>
                  <a:srgbClr val="FFFFFF"/>
                </a:solidFill>
              </a:defRPr>
            </a:lvl2pPr>
            <a:lvl3pPr lvl="2" rtl="0">
              <a:spcBef>
                <a:spcPts val="0"/>
              </a:spcBef>
              <a:buClr>
                <a:srgbClr val="FFFFFF"/>
              </a:buClr>
              <a:buSzPts val="3600"/>
              <a:buNone/>
              <a:defRPr sz="3600">
                <a:solidFill>
                  <a:srgbClr val="FFFFFF"/>
                </a:solidFill>
              </a:defRPr>
            </a:lvl3pPr>
            <a:lvl4pPr lvl="3" rtl="0">
              <a:spcBef>
                <a:spcPts val="0"/>
              </a:spcBef>
              <a:buClr>
                <a:srgbClr val="FFFFFF"/>
              </a:buClr>
              <a:buSzPts val="3600"/>
              <a:buNone/>
              <a:defRPr sz="3600">
                <a:solidFill>
                  <a:srgbClr val="FFFFFF"/>
                </a:solidFill>
              </a:defRPr>
            </a:lvl4pPr>
            <a:lvl5pPr lvl="4" rtl="0">
              <a:spcBef>
                <a:spcPts val="0"/>
              </a:spcBef>
              <a:buClr>
                <a:srgbClr val="FFFFFF"/>
              </a:buClr>
              <a:buSzPts val="3600"/>
              <a:buNone/>
              <a:defRPr sz="3600">
                <a:solidFill>
                  <a:srgbClr val="FFFFFF"/>
                </a:solidFill>
              </a:defRPr>
            </a:lvl5pPr>
            <a:lvl6pPr lvl="5" rtl="0">
              <a:spcBef>
                <a:spcPts val="0"/>
              </a:spcBef>
              <a:buClr>
                <a:srgbClr val="FFFFFF"/>
              </a:buClr>
              <a:buSzPts val="3600"/>
              <a:buNone/>
              <a:defRPr sz="3600">
                <a:solidFill>
                  <a:srgbClr val="FFFFFF"/>
                </a:solidFill>
              </a:defRPr>
            </a:lvl6pPr>
            <a:lvl7pPr lvl="6" rtl="0">
              <a:spcBef>
                <a:spcPts val="0"/>
              </a:spcBef>
              <a:buClr>
                <a:srgbClr val="FFFFFF"/>
              </a:buClr>
              <a:buSzPts val="3600"/>
              <a:buNone/>
              <a:defRPr sz="3600">
                <a:solidFill>
                  <a:srgbClr val="FFFFFF"/>
                </a:solidFill>
              </a:defRPr>
            </a:lvl7pPr>
            <a:lvl8pPr lvl="7" rtl="0">
              <a:spcBef>
                <a:spcPts val="0"/>
              </a:spcBef>
              <a:buClr>
                <a:srgbClr val="FFFFFF"/>
              </a:buClr>
              <a:buSzPts val="3600"/>
              <a:buNone/>
              <a:defRPr sz="3600">
                <a:solidFill>
                  <a:srgbClr val="FFFFFF"/>
                </a:solidFill>
              </a:defRPr>
            </a:lvl8pPr>
            <a:lvl9pPr lvl="8" rtl="0">
              <a:spcBef>
                <a:spcPts val="0"/>
              </a:spcBef>
              <a:buClr>
                <a:srgbClr val="FFFFFF"/>
              </a:buClr>
              <a:buSzPts val="3600"/>
              <a:buNone/>
              <a:defRPr sz="3600">
                <a:solidFill>
                  <a:srgbClr val="FFFFFF"/>
                </a:solidFill>
              </a:defRPr>
            </a:lvl9pPr>
          </a:lstStyle>
          <a:p/>
        </p:txBody>
      </p:sp>
      <p:sp>
        <p:nvSpPr>
          <p:cNvPr id="84" name="Shape 84"/>
          <p:cNvSpPr txBox="1"/>
          <p:nvPr>
            <p:ph idx="1" type="subTitle"/>
          </p:nvPr>
        </p:nvSpPr>
        <p:spPr>
          <a:xfrm>
            <a:off x="685800" y="3449654"/>
            <a:ext cx="5074500" cy="784800"/>
          </a:xfrm>
          <a:prstGeom prst="rect">
            <a:avLst/>
          </a:prstGeom>
        </p:spPr>
        <p:txBody>
          <a:bodyPr anchorCtr="0" anchor="t" bIns="91425" lIns="91425" rIns="91425" wrap="square" tIns="91425"/>
          <a:lstStyle>
            <a:lvl1pPr lvl="0" rtl="0">
              <a:spcBef>
                <a:spcPts val="0"/>
              </a:spcBef>
              <a:buClr>
                <a:srgbClr val="FFFFFF"/>
              </a:buClr>
              <a:buSzPts val="2000"/>
              <a:buNone/>
              <a:defRPr>
                <a:solidFill>
                  <a:srgbClr val="FFFFFF"/>
                </a:solidFill>
              </a:defRPr>
            </a:lvl1pPr>
            <a:lvl2pPr lvl="1" rtl="0">
              <a:spcBef>
                <a:spcPts val="0"/>
              </a:spcBef>
              <a:buClr>
                <a:srgbClr val="FFFFFF"/>
              </a:buClr>
              <a:buSzPts val="3000"/>
              <a:buNone/>
              <a:defRPr sz="3000">
                <a:solidFill>
                  <a:srgbClr val="FFFFFF"/>
                </a:solidFill>
              </a:defRPr>
            </a:lvl2pPr>
            <a:lvl3pPr lvl="2" rtl="0">
              <a:spcBef>
                <a:spcPts val="0"/>
              </a:spcBef>
              <a:buClr>
                <a:srgbClr val="FFFFFF"/>
              </a:buClr>
              <a:buSzPts val="3000"/>
              <a:buNone/>
              <a:defRPr sz="3000">
                <a:solidFill>
                  <a:srgbClr val="FFFFFF"/>
                </a:solidFill>
              </a:defRPr>
            </a:lvl3pPr>
            <a:lvl4pPr lvl="3" rtl="0">
              <a:spcBef>
                <a:spcPts val="0"/>
              </a:spcBef>
              <a:buClr>
                <a:srgbClr val="FFFFFF"/>
              </a:buClr>
              <a:buSzPts val="3000"/>
              <a:buNone/>
              <a:defRPr sz="3000">
                <a:solidFill>
                  <a:srgbClr val="FFFFFF"/>
                </a:solidFill>
              </a:defRPr>
            </a:lvl4pPr>
            <a:lvl5pPr lvl="4" rtl="0">
              <a:spcBef>
                <a:spcPts val="0"/>
              </a:spcBef>
              <a:buClr>
                <a:srgbClr val="FFFFFF"/>
              </a:buClr>
              <a:buSzPts val="3000"/>
              <a:buNone/>
              <a:defRPr sz="3000">
                <a:solidFill>
                  <a:srgbClr val="FFFFFF"/>
                </a:solidFill>
              </a:defRPr>
            </a:lvl5pPr>
            <a:lvl6pPr lvl="5" rtl="0">
              <a:spcBef>
                <a:spcPts val="0"/>
              </a:spcBef>
              <a:buClr>
                <a:srgbClr val="FFFFFF"/>
              </a:buClr>
              <a:buSzPts val="3000"/>
              <a:buNone/>
              <a:defRPr sz="3000">
                <a:solidFill>
                  <a:srgbClr val="FFFFFF"/>
                </a:solidFill>
              </a:defRPr>
            </a:lvl6pPr>
            <a:lvl7pPr lvl="6" rtl="0">
              <a:spcBef>
                <a:spcPts val="0"/>
              </a:spcBef>
              <a:buClr>
                <a:srgbClr val="FFFFFF"/>
              </a:buClr>
              <a:buSzPts val="3000"/>
              <a:buNone/>
              <a:defRPr sz="3000">
                <a:solidFill>
                  <a:srgbClr val="FFFFFF"/>
                </a:solidFill>
              </a:defRPr>
            </a:lvl7pPr>
            <a:lvl8pPr lvl="7" rtl="0">
              <a:spcBef>
                <a:spcPts val="0"/>
              </a:spcBef>
              <a:buClr>
                <a:srgbClr val="FFFFFF"/>
              </a:buClr>
              <a:buSzPts val="3000"/>
              <a:buNone/>
              <a:defRPr sz="3000">
                <a:solidFill>
                  <a:srgbClr val="FFFFFF"/>
                </a:solidFill>
              </a:defRPr>
            </a:lvl8pPr>
            <a:lvl9pPr lvl="8" rtl="0">
              <a:spcBef>
                <a:spcPts val="0"/>
              </a:spcBef>
              <a:buClr>
                <a:srgbClr val="FFFFFF"/>
              </a:buClr>
              <a:buSzPts val="3000"/>
              <a:buNone/>
              <a:defRPr sz="3000">
                <a:solidFill>
                  <a:srgbClr val="FFFFFF"/>
                </a:solidFil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Quote">
    <p:spTree>
      <p:nvGrpSpPr>
        <p:cNvPr id="85" name="Shape 85"/>
        <p:cNvGrpSpPr/>
        <p:nvPr/>
      </p:nvGrpSpPr>
      <p:grpSpPr>
        <a:xfrm>
          <a:off x="0" y="0"/>
          <a:ext cx="0" cy="0"/>
          <a:chOff x="0" y="0"/>
          <a:chExt cx="0" cy="0"/>
        </a:xfrm>
      </p:grpSpPr>
      <p:sp>
        <p:nvSpPr>
          <p:cNvPr id="86" name="Shape 86"/>
          <p:cNvSpPr txBox="1"/>
          <p:nvPr>
            <p:ph idx="1" type="body"/>
          </p:nvPr>
        </p:nvSpPr>
        <p:spPr>
          <a:xfrm>
            <a:off x="2822775" y="2161800"/>
            <a:ext cx="3498300" cy="819900"/>
          </a:xfrm>
          <a:prstGeom prst="rect">
            <a:avLst/>
          </a:prstGeom>
        </p:spPr>
        <p:txBody>
          <a:bodyPr anchorCtr="0" anchor="ctr" bIns="91425" lIns="91425" rIns="91425" wrap="square" tIns="91425"/>
          <a:lstStyle>
            <a:lvl1pPr lvl="0" rtl="0" algn="ctr">
              <a:spcBef>
                <a:spcPts val="0"/>
              </a:spcBef>
              <a:buClr>
                <a:srgbClr val="3796BF"/>
              </a:buClr>
              <a:buSzPts val="2400"/>
              <a:buFont typeface="Oswald"/>
              <a:buChar char="»"/>
              <a:defRPr sz="2400">
                <a:solidFill>
                  <a:srgbClr val="3796BF"/>
                </a:solidFill>
                <a:latin typeface="Oswald"/>
                <a:ea typeface="Oswald"/>
                <a:cs typeface="Oswald"/>
                <a:sym typeface="Oswald"/>
              </a:defRPr>
            </a:lvl1pPr>
            <a:lvl2pPr lvl="1" rtl="0" algn="ctr">
              <a:spcBef>
                <a:spcPts val="0"/>
              </a:spcBef>
              <a:buClr>
                <a:srgbClr val="3796BF"/>
              </a:buClr>
              <a:buSzPts val="2400"/>
              <a:buFont typeface="Oswald"/>
              <a:buChar char="⋄"/>
              <a:defRPr sz="2400">
                <a:solidFill>
                  <a:srgbClr val="3796BF"/>
                </a:solidFill>
                <a:latin typeface="Oswald"/>
                <a:ea typeface="Oswald"/>
                <a:cs typeface="Oswald"/>
                <a:sym typeface="Oswald"/>
              </a:defRPr>
            </a:lvl2pPr>
            <a:lvl3pPr lvl="2" rtl="0" algn="ctr">
              <a:spcBef>
                <a:spcPts val="0"/>
              </a:spcBef>
              <a:buClr>
                <a:srgbClr val="3796BF"/>
              </a:buClr>
              <a:buSzPts val="2400"/>
              <a:buFont typeface="Oswald"/>
              <a:buChar char="⋄"/>
              <a:defRPr sz="2400">
                <a:solidFill>
                  <a:srgbClr val="3796BF"/>
                </a:solidFill>
                <a:latin typeface="Oswald"/>
                <a:ea typeface="Oswald"/>
                <a:cs typeface="Oswald"/>
                <a:sym typeface="Oswald"/>
              </a:defRPr>
            </a:lvl3pPr>
            <a:lvl4pPr lvl="3" rtl="0" algn="ctr">
              <a:spcBef>
                <a:spcPts val="0"/>
              </a:spcBef>
              <a:buClr>
                <a:srgbClr val="3796BF"/>
              </a:buClr>
              <a:buSzPts val="2400"/>
              <a:buFont typeface="Oswald"/>
              <a:buChar char="⋄"/>
              <a:defRPr sz="2400">
                <a:solidFill>
                  <a:srgbClr val="3796BF"/>
                </a:solidFill>
                <a:latin typeface="Oswald"/>
                <a:ea typeface="Oswald"/>
                <a:cs typeface="Oswald"/>
                <a:sym typeface="Oswald"/>
              </a:defRPr>
            </a:lvl4pPr>
            <a:lvl5pPr lvl="4" rtl="0" algn="ctr">
              <a:spcBef>
                <a:spcPts val="0"/>
              </a:spcBef>
              <a:buClr>
                <a:srgbClr val="3796BF"/>
              </a:buClr>
              <a:buSzPts val="2400"/>
              <a:buFont typeface="Oswald"/>
              <a:buChar char="⋄"/>
              <a:defRPr sz="2400">
                <a:solidFill>
                  <a:srgbClr val="3796BF"/>
                </a:solidFill>
                <a:latin typeface="Oswald"/>
                <a:ea typeface="Oswald"/>
                <a:cs typeface="Oswald"/>
                <a:sym typeface="Oswald"/>
              </a:defRPr>
            </a:lvl5pPr>
            <a:lvl6pPr lvl="5" rtl="0" algn="ctr">
              <a:spcBef>
                <a:spcPts val="0"/>
              </a:spcBef>
              <a:buClr>
                <a:srgbClr val="3796BF"/>
              </a:buClr>
              <a:buSzPts val="2400"/>
              <a:buFont typeface="Oswald"/>
              <a:buChar char="⋄"/>
              <a:defRPr sz="2400">
                <a:solidFill>
                  <a:srgbClr val="3796BF"/>
                </a:solidFill>
                <a:latin typeface="Oswald"/>
                <a:ea typeface="Oswald"/>
                <a:cs typeface="Oswald"/>
                <a:sym typeface="Oswald"/>
              </a:defRPr>
            </a:lvl6pPr>
            <a:lvl7pPr lvl="6" rtl="0" algn="ctr">
              <a:spcBef>
                <a:spcPts val="0"/>
              </a:spcBef>
              <a:buClr>
                <a:srgbClr val="3796BF"/>
              </a:buClr>
              <a:buSzPts val="2400"/>
              <a:buFont typeface="Oswald"/>
              <a:buChar char="●"/>
              <a:defRPr sz="2400">
                <a:solidFill>
                  <a:srgbClr val="3796BF"/>
                </a:solidFill>
                <a:latin typeface="Oswald"/>
                <a:ea typeface="Oswald"/>
                <a:cs typeface="Oswald"/>
                <a:sym typeface="Oswald"/>
              </a:defRPr>
            </a:lvl7pPr>
            <a:lvl8pPr lvl="7" rtl="0" algn="ctr">
              <a:spcBef>
                <a:spcPts val="0"/>
              </a:spcBef>
              <a:buClr>
                <a:srgbClr val="3796BF"/>
              </a:buClr>
              <a:buSzPts val="2400"/>
              <a:buFont typeface="Oswald"/>
              <a:buChar char="○"/>
              <a:defRPr sz="2400">
                <a:solidFill>
                  <a:srgbClr val="3796BF"/>
                </a:solidFill>
                <a:latin typeface="Oswald"/>
                <a:ea typeface="Oswald"/>
                <a:cs typeface="Oswald"/>
                <a:sym typeface="Oswald"/>
              </a:defRPr>
            </a:lvl8pPr>
            <a:lvl9pPr lvl="8" rtl="0" algn="ctr">
              <a:spcBef>
                <a:spcPts val="0"/>
              </a:spcBef>
              <a:buClr>
                <a:srgbClr val="3796BF"/>
              </a:buClr>
              <a:buSzPts val="2400"/>
              <a:buFont typeface="Oswald"/>
              <a:buChar char="■"/>
              <a:defRPr sz="2400">
                <a:solidFill>
                  <a:srgbClr val="3796BF"/>
                </a:solidFill>
                <a:latin typeface="Oswald"/>
                <a:ea typeface="Oswald"/>
                <a:cs typeface="Oswald"/>
                <a:sym typeface="Oswald"/>
              </a:defRPr>
            </a:lvl9pPr>
          </a:lstStyle>
          <a:p/>
        </p:txBody>
      </p:sp>
      <p:grpSp>
        <p:nvGrpSpPr>
          <p:cNvPr id="87" name="Shape 87"/>
          <p:cNvGrpSpPr/>
          <p:nvPr/>
        </p:nvGrpSpPr>
        <p:grpSpPr>
          <a:xfrm>
            <a:off x="5609666" y="2185857"/>
            <a:ext cx="3534604" cy="3432788"/>
            <a:chOff x="6172200" y="2656118"/>
            <a:chExt cx="2971754" cy="2886151"/>
          </a:xfrm>
        </p:grpSpPr>
        <p:sp>
          <p:nvSpPr>
            <p:cNvPr id="88" name="Shape 88"/>
            <p:cNvSpPr/>
            <p:nvPr/>
          </p:nvSpPr>
          <p:spPr>
            <a:xfrm flipH="1" rot="9208626">
              <a:off x="6704904" y="4110434"/>
              <a:ext cx="484232" cy="1204006"/>
            </a:xfrm>
            <a:prstGeom prst="flowChartManualInput">
              <a:avLst/>
            </a:prstGeom>
            <a:solidFill>
              <a:srgbClr val="81D1EC"/>
            </a:solidFill>
            <a:ln>
              <a:noFill/>
            </a:ln>
          </p:spPr>
          <p:txBody>
            <a:bodyPr anchorCtr="0" anchor="ctr" bIns="91425" lIns="91425" rIns="91425" wrap="square" tIns="91425">
              <a:noAutofit/>
            </a:bodyPr>
            <a:lstStyle/>
            <a:p>
              <a:pPr indent="0" lvl="0" marL="0">
                <a:spcBef>
                  <a:spcPts val="0"/>
                </a:spcBef>
                <a:buNone/>
              </a:pPr>
              <a:r>
                <a:t/>
              </a:r>
              <a:endParaRPr/>
            </a:p>
          </p:txBody>
        </p:sp>
        <p:sp>
          <p:nvSpPr>
            <p:cNvPr id="89" name="Shape 89"/>
            <p:cNvSpPr/>
            <p:nvPr/>
          </p:nvSpPr>
          <p:spPr>
            <a:xfrm flipH="1" rot="9208633">
              <a:off x="7804300" y="3279013"/>
              <a:ext cx="877624" cy="2182136"/>
            </a:xfrm>
            <a:prstGeom prst="flowChartManualInput">
              <a:avLst/>
            </a:prstGeom>
            <a:solidFill>
              <a:srgbClr val="3796BF"/>
            </a:solidFill>
            <a:ln>
              <a:noFill/>
            </a:ln>
          </p:spPr>
          <p:txBody>
            <a:bodyPr anchorCtr="0" anchor="ctr" bIns="91425" lIns="91425" rIns="91425" wrap="square" tIns="91425">
              <a:noAutofit/>
            </a:bodyPr>
            <a:lstStyle/>
            <a:p>
              <a:pPr indent="0" lvl="0" marL="0">
                <a:spcBef>
                  <a:spcPts val="0"/>
                </a:spcBef>
                <a:buNone/>
              </a:pPr>
              <a:r>
                <a:t/>
              </a:r>
              <a:endParaRPr/>
            </a:p>
          </p:txBody>
        </p:sp>
        <p:sp>
          <p:nvSpPr>
            <p:cNvPr id="90" name="Shape 90"/>
            <p:cNvSpPr/>
            <p:nvPr/>
          </p:nvSpPr>
          <p:spPr>
            <a:xfrm flipH="1" rot="9208606">
              <a:off x="7481789" y="4276913"/>
              <a:ext cx="408796" cy="1016449"/>
            </a:xfrm>
            <a:prstGeom prst="flowChartManualInput">
              <a:avLst/>
            </a:prstGeom>
            <a:solidFill>
              <a:srgbClr val="FF9900"/>
            </a:solidFill>
            <a:ln>
              <a:noFill/>
            </a:ln>
          </p:spPr>
          <p:txBody>
            <a:bodyPr anchorCtr="0" anchor="ctr" bIns="91425" lIns="91425" rIns="91425" wrap="square" tIns="91425">
              <a:noAutofit/>
            </a:bodyPr>
            <a:lstStyle/>
            <a:p>
              <a:pPr indent="0" lvl="0" marL="0">
                <a:spcBef>
                  <a:spcPts val="0"/>
                </a:spcBef>
                <a:buNone/>
              </a:pPr>
              <a:r>
                <a:t/>
              </a:r>
              <a:endParaRPr/>
            </a:p>
          </p:txBody>
        </p:sp>
        <p:sp>
          <p:nvSpPr>
            <p:cNvPr id="91" name="Shape 91"/>
            <p:cNvSpPr/>
            <p:nvPr/>
          </p:nvSpPr>
          <p:spPr>
            <a:xfrm flipH="1" rot="9208678">
              <a:off x="6287617" y="4657701"/>
              <a:ext cx="229660" cy="571018"/>
            </a:xfrm>
            <a:prstGeom prst="flowChartManualInput">
              <a:avLst/>
            </a:prstGeom>
            <a:solidFill>
              <a:srgbClr val="4BB5D9"/>
            </a:solidFill>
            <a:ln>
              <a:noFill/>
            </a:ln>
          </p:spPr>
          <p:txBody>
            <a:bodyPr anchorCtr="0" anchor="ctr" bIns="91425" lIns="91425" rIns="91425" wrap="square" tIns="91425">
              <a:noAutofit/>
            </a:bodyPr>
            <a:lstStyle/>
            <a:p>
              <a:pPr indent="0" lvl="0" marL="0">
                <a:spcBef>
                  <a:spcPts val="0"/>
                </a:spcBef>
                <a:buNone/>
              </a:pPr>
              <a:r>
                <a:t/>
              </a:r>
              <a:endParaRPr/>
            </a:p>
          </p:txBody>
        </p:sp>
        <p:sp>
          <p:nvSpPr>
            <p:cNvPr id="92" name="Shape 92"/>
            <p:cNvSpPr/>
            <p:nvPr/>
          </p:nvSpPr>
          <p:spPr>
            <a:xfrm>
              <a:off x="8289303" y="2656118"/>
              <a:ext cx="854651" cy="1929080"/>
            </a:xfrm>
            <a:custGeom>
              <a:pathLst>
                <a:path extrusionOk="0" h="84860" w="37596">
                  <a:moveTo>
                    <a:pt x="19066" y="0"/>
                  </a:moveTo>
                  <a:lnTo>
                    <a:pt x="0" y="9130"/>
                  </a:lnTo>
                  <a:lnTo>
                    <a:pt x="37596" y="84860"/>
                  </a:lnTo>
                  <a:lnTo>
                    <a:pt x="37596" y="37328"/>
                  </a:lnTo>
                  <a:close/>
                </a:path>
              </a:pathLst>
            </a:custGeom>
            <a:solidFill>
              <a:srgbClr val="4BB5D9"/>
            </a:solidFill>
            <a:ln>
              <a:noFill/>
            </a:ln>
          </p:spPr>
        </p:sp>
      </p:grpSp>
      <p:grpSp>
        <p:nvGrpSpPr>
          <p:cNvPr id="93" name="Shape 93"/>
          <p:cNvGrpSpPr/>
          <p:nvPr/>
        </p:nvGrpSpPr>
        <p:grpSpPr>
          <a:xfrm>
            <a:off x="-22" y="-324543"/>
            <a:ext cx="3068579" cy="1910876"/>
            <a:chOff x="-32" y="-215963"/>
            <a:chExt cx="2163561" cy="1347300"/>
          </a:xfrm>
        </p:grpSpPr>
        <p:sp>
          <p:nvSpPr>
            <p:cNvPr id="94" name="Shape 94"/>
            <p:cNvSpPr/>
            <p:nvPr/>
          </p:nvSpPr>
          <p:spPr>
            <a:xfrm flipH="1" rot="-1591408">
              <a:off x="1362169" y="-63166"/>
              <a:ext cx="205103" cy="509980"/>
            </a:xfrm>
            <a:prstGeom prst="flowChartManualInput">
              <a:avLst/>
            </a:prstGeom>
            <a:solidFill>
              <a:srgbClr val="4BB5D9"/>
            </a:solidFill>
            <a:ln>
              <a:noFill/>
            </a:ln>
          </p:spPr>
          <p:txBody>
            <a:bodyPr anchorCtr="0" anchor="ctr" bIns="91425" lIns="91425" rIns="91425" wrap="square" tIns="91425">
              <a:noAutofit/>
            </a:bodyPr>
            <a:lstStyle/>
            <a:p>
              <a:pPr indent="0" lvl="0" marL="0">
                <a:spcBef>
                  <a:spcPts val="0"/>
                </a:spcBef>
                <a:buNone/>
              </a:pPr>
              <a:r>
                <a:t/>
              </a:r>
              <a:endParaRPr/>
            </a:p>
          </p:txBody>
        </p:sp>
        <p:sp>
          <p:nvSpPr>
            <p:cNvPr id="95" name="Shape 95"/>
            <p:cNvSpPr/>
            <p:nvPr/>
          </p:nvSpPr>
          <p:spPr>
            <a:xfrm flipH="1" rot="-1591371">
              <a:off x="239463" y="-151890"/>
              <a:ext cx="434754" cy="1080980"/>
            </a:xfrm>
            <a:prstGeom prst="flowChartManualInput">
              <a:avLst/>
            </a:prstGeom>
            <a:solidFill>
              <a:srgbClr val="FF9900"/>
            </a:solidFill>
            <a:ln>
              <a:noFill/>
            </a:ln>
          </p:spPr>
          <p:txBody>
            <a:bodyPr anchorCtr="0" anchor="ctr" bIns="91425" lIns="91425" rIns="91425" wrap="square" tIns="91425">
              <a:noAutofit/>
            </a:bodyPr>
            <a:lstStyle/>
            <a:p>
              <a:pPr indent="0" lvl="0" marL="0">
                <a:spcBef>
                  <a:spcPts val="0"/>
                </a:spcBef>
                <a:buNone/>
              </a:pPr>
              <a:r>
                <a:t/>
              </a:r>
              <a:endParaRPr/>
            </a:p>
          </p:txBody>
        </p:sp>
        <p:sp>
          <p:nvSpPr>
            <p:cNvPr id="96" name="Shape 96"/>
            <p:cNvSpPr/>
            <p:nvPr/>
          </p:nvSpPr>
          <p:spPr>
            <a:xfrm flipH="1" rot="-1591339">
              <a:off x="892401" y="-169347"/>
              <a:ext cx="504374" cy="1254067"/>
            </a:xfrm>
            <a:prstGeom prst="flowChartManualInput">
              <a:avLst/>
            </a:prstGeom>
            <a:solidFill>
              <a:srgbClr val="3796BF"/>
            </a:solidFill>
            <a:ln>
              <a:noFill/>
            </a:ln>
          </p:spPr>
          <p:txBody>
            <a:bodyPr anchorCtr="0" anchor="ctr" bIns="91425" lIns="91425" rIns="91425" wrap="square" tIns="91425">
              <a:noAutofit/>
            </a:bodyPr>
            <a:lstStyle/>
            <a:p>
              <a:pPr indent="0" lvl="0" marL="0">
                <a:spcBef>
                  <a:spcPts val="0"/>
                </a:spcBef>
                <a:buNone/>
              </a:pPr>
              <a:r>
                <a:t/>
              </a:r>
              <a:endParaRPr/>
            </a:p>
          </p:txBody>
        </p:sp>
        <p:sp>
          <p:nvSpPr>
            <p:cNvPr id="97" name="Shape 97"/>
            <p:cNvSpPr/>
            <p:nvPr/>
          </p:nvSpPr>
          <p:spPr>
            <a:xfrm flipH="1" rot="-1591322">
              <a:off x="1818452" y="-76292"/>
              <a:ext cx="229660" cy="571018"/>
            </a:xfrm>
            <a:prstGeom prst="flowChartManualInput">
              <a:avLst/>
            </a:prstGeom>
            <a:solidFill>
              <a:srgbClr val="81D1EC"/>
            </a:solidFill>
            <a:ln>
              <a:noFill/>
            </a:ln>
          </p:spPr>
          <p:txBody>
            <a:bodyPr anchorCtr="0" anchor="ctr" bIns="91425" lIns="91425" rIns="91425" wrap="square" tIns="91425">
              <a:noAutofit/>
            </a:bodyPr>
            <a:lstStyle/>
            <a:p>
              <a:pPr indent="0" lvl="0" marL="0">
                <a:spcBef>
                  <a:spcPts val="0"/>
                </a:spcBef>
                <a:buNone/>
              </a:pPr>
              <a:r>
                <a:t/>
              </a:r>
              <a:endParaRPr/>
            </a:p>
          </p:txBody>
        </p:sp>
        <p:sp>
          <p:nvSpPr>
            <p:cNvPr id="98" name="Shape 98"/>
            <p:cNvSpPr/>
            <p:nvPr/>
          </p:nvSpPr>
          <p:spPr>
            <a:xfrm rot="10800000">
              <a:off x="-32" y="70725"/>
              <a:ext cx="380284" cy="858147"/>
            </a:xfrm>
            <a:custGeom>
              <a:pathLst>
                <a:path extrusionOk="0" h="84860" w="37596">
                  <a:moveTo>
                    <a:pt x="19066" y="0"/>
                  </a:moveTo>
                  <a:lnTo>
                    <a:pt x="0" y="9130"/>
                  </a:lnTo>
                  <a:lnTo>
                    <a:pt x="37596" y="84860"/>
                  </a:lnTo>
                  <a:lnTo>
                    <a:pt x="37596" y="37328"/>
                  </a:lnTo>
                  <a:close/>
                </a:path>
              </a:pathLst>
            </a:custGeom>
            <a:solidFill>
              <a:srgbClr val="81D1EC"/>
            </a:solidFill>
            <a:ln>
              <a:noFill/>
            </a:ln>
          </p:spPr>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x">
  <p:cSld name="Title + 1 column">
    <p:spTree>
      <p:nvGrpSpPr>
        <p:cNvPr id="99" name="Shape 99"/>
        <p:cNvGrpSpPr/>
        <p:nvPr/>
      </p:nvGrpSpPr>
      <p:grpSpPr>
        <a:xfrm>
          <a:off x="0" y="0"/>
          <a:ext cx="0" cy="0"/>
          <a:chOff x="0" y="0"/>
          <a:chExt cx="0" cy="0"/>
        </a:xfrm>
      </p:grpSpPr>
      <p:grpSp>
        <p:nvGrpSpPr>
          <p:cNvPr id="100" name="Shape 100"/>
          <p:cNvGrpSpPr/>
          <p:nvPr/>
        </p:nvGrpSpPr>
        <p:grpSpPr>
          <a:xfrm>
            <a:off x="6172200" y="2656118"/>
            <a:ext cx="2971754" cy="2886151"/>
            <a:chOff x="6172200" y="2656118"/>
            <a:chExt cx="2971754" cy="2886151"/>
          </a:xfrm>
        </p:grpSpPr>
        <p:sp>
          <p:nvSpPr>
            <p:cNvPr id="101" name="Shape 101"/>
            <p:cNvSpPr/>
            <p:nvPr/>
          </p:nvSpPr>
          <p:spPr>
            <a:xfrm flipH="1" rot="9208626">
              <a:off x="6704904" y="4110434"/>
              <a:ext cx="484232" cy="1204006"/>
            </a:xfrm>
            <a:prstGeom prst="flowChartManualInput">
              <a:avLst/>
            </a:prstGeom>
            <a:solidFill>
              <a:srgbClr val="4BB5D9"/>
            </a:solidFill>
            <a:ln>
              <a:noFill/>
            </a:ln>
          </p:spPr>
          <p:txBody>
            <a:bodyPr anchorCtr="0" anchor="ctr" bIns="91425" lIns="91425" rIns="91425" wrap="square" tIns="91425">
              <a:noAutofit/>
            </a:bodyPr>
            <a:lstStyle/>
            <a:p>
              <a:pPr indent="0" lvl="0" marL="0">
                <a:spcBef>
                  <a:spcPts val="0"/>
                </a:spcBef>
                <a:buNone/>
              </a:pPr>
              <a:r>
                <a:t/>
              </a:r>
              <a:endParaRPr/>
            </a:p>
          </p:txBody>
        </p:sp>
        <p:sp>
          <p:nvSpPr>
            <p:cNvPr id="102" name="Shape 102"/>
            <p:cNvSpPr/>
            <p:nvPr/>
          </p:nvSpPr>
          <p:spPr>
            <a:xfrm flipH="1" rot="9208633">
              <a:off x="7804300" y="3279013"/>
              <a:ext cx="877624" cy="2182136"/>
            </a:xfrm>
            <a:prstGeom prst="flowChartManualInput">
              <a:avLst/>
            </a:prstGeom>
            <a:solidFill>
              <a:srgbClr val="81D1EC"/>
            </a:solidFill>
            <a:ln>
              <a:noFill/>
            </a:ln>
          </p:spPr>
          <p:txBody>
            <a:bodyPr anchorCtr="0" anchor="ctr" bIns="91425" lIns="91425" rIns="91425" wrap="square" tIns="91425">
              <a:noAutofit/>
            </a:bodyPr>
            <a:lstStyle/>
            <a:p>
              <a:pPr indent="0" lvl="0" marL="0">
                <a:spcBef>
                  <a:spcPts val="0"/>
                </a:spcBef>
                <a:buNone/>
              </a:pPr>
              <a:r>
                <a:t/>
              </a:r>
              <a:endParaRPr/>
            </a:p>
          </p:txBody>
        </p:sp>
        <p:sp>
          <p:nvSpPr>
            <p:cNvPr id="103" name="Shape 103"/>
            <p:cNvSpPr/>
            <p:nvPr/>
          </p:nvSpPr>
          <p:spPr>
            <a:xfrm flipH="1" rot="9208606">
              <a:off x="7481789" y="4276913"/>
              <a:ext cx="408796" cy="1016449"/>
            </a:xfrm>
            <a:prstGeom prst="flowChartManualInput">
              <a:avLst/>
            </a:prstGeom>
            <a:solidFill>
              <a:srgbClr val="FF9900"/>
            </a:solidFill>
            <a:ln>
              <a:noFill/>
            </a:ln>
          </p:spPr>
          <p:txBody>
            <a:bodyPr anchorCtr="0" anchor="ctr" bIns="91425" lIns="91425" rIns="91425" wrap="square" tIns="91425">
              <a:noAutofit/>
            </a:bodyPr>
            <a:lstStyle/>
            <a:p>
              <a:pPr indent="0" lvl="0" marL="0">
                <a:spcBef>
                  <a:spcPts val="0"/>
                </a:spcBef>
                <a:buNone/>
              </a:pPr>
              <a:r>
                <a:t/>
              </a:r>
              <a:endParaRPr/>
            </a:p>
          </p:txBody>
        </p:sp>
        <p:sp>
          <p:nvSpPr>
            <p:cNvPr id="104" name="Shape 104"/>
            <p:cNvSpPr/>
            <p:nvPr/>
          </p:nvSpPr>
          <p:spPr>
            <a:xfrm flipH="1" rot="9208678">
              <a:off x="6287617" y="4657701"/>
              <a:ext cx="229660" cy="571018"/>
            </a:xfrm>
            <a:prstGeom prst="flowChartManualInput">
              <a:avLst/>
            </a:prstGeom>
            <a:solidFill>
              <a:srgbClr val="3796BF"/>
            </a:solidFill>
            <a:ln>
              <a:noFill/>
            </a:ln>
          </p:spPr>
          <p:txBody>
            <a:bodyPr anchorCtr="0" anchor="ctr" bIns="91425" lIns="91425" rIns="91425" wrap="square" tIns="91425">
              <a:noAutofit/>
            </a:bodyPr>
            <a:lstStyle/>
            <a:p>
              <a:pPr indent="0" lvl="0" marL="0">
                <a:spcBef>
                  <a:spcPts val="0"/>
                </a:spcBef>
                <a:buNone/>
              </a:pPr>
              <a:r>
                <a:t/>
              </a:r>
              <a:endParaRPr/>
            </a:p>
          </p:txBody>
        </p:sp>
        <p:sp>
          <p:nvSpPr>
            <p:cNvPr id="105" name="Shape 105"/>
            <p:cNvSpPr/>
            <p:nvPr/>
          </p:nvSpPr>
          <p:spPr>
            <a:xfrm>
              <a:off x="8289303" y="2656118"/>
              <a:ext cx="854651" cy="1929080"/>
            </a:xfrm>
            <a:custGeom>
              <a:pathLst>
                <a:path extrusionOk="0" h="84860" w="37596">
                  <a:moveTo>
                    <a:pt x="19066" y="0"/>
                  </a:moveTo>
                  <a:lnTo>
                    <a:pt x="0" y="9130"/>
                  </a:lnTo>
                  <a:lnTo>
                    <a:pt x="37596" y="84860"/>
                  </a:lnTo>
                  <a:lnTo>
                    <a:pt x="37596" y="37328"/>
                  </a:lnTo>
                  <a:close/>
                </a:path>
              </a:pathLst>
            </a:custGeom>
            <a:solidFill>
              <a:srgbClr val="3796BF"/>
            </a:solidFill>
            <a:ln>
              <a:noFill/>
            </a:ln>
          </p:spPr>
        </p:sp>
      </p:grpSp>
      <p:grpSp>
        <p:nvGrpSpPr>
          <p:cNvPr id="106" name="Shape 106"/>
          <p:cNvGrpSpPr/>
          <p:nvPr/>
        </p:nvGrpSpPr>
        <p:grpSpPr>
          <a:xfrm>
            <a:off x="-32" y="-228027"/>
            <a:ext cx="2163561" cy="1347300"/>
            <a:chOff x="-32" y="-215963"/>
            <a:chExt cx="2163561" cy="1347300"/>
          </a:xfrm>
        </p:grpSpPr>
        <p:sp>
          <p:nvSpPr>
            <p:cNvPr id="107" name="Shape 107"/>
            <p:cNvSpPr/>
            <p:nvPr/>
          </p:nvSpPr>
          <p:spPr>
            <a:xfrm flipH="1" rot="-1591408">
              <a:off x="1362169" y="-63166"/>
              <a:ext cx="205103" cy="509980"/>
            </a:xfrm>
            <a:prstGeom prst="flowChartManualInput">
              <a:avLst/>
            </a:prstGeom>
            <a:solidFill>
              <a:srgbClr val="3796BF"/>
            </a:solidFill>
            <a:ln>
              <a:noFill/>
            </a:ln>
          </p:spPr>
          <p:txBody>
            <a:bodyPr anchorCtr="0" anchor="ctr" bIns="91425" lIns="91425" rIns="91425" wrap="square" tIns="91425">
              <a:noAutofit/>
            </a:bodyPr>
            <a:lstStyle/>
            <a:p>
              <a:pPr indent="0" lvl="0" marL="0">
                <a:spcBef>
                  <a:spcPts val="0"/>
                </a:spcBef>
                <a:buNone/>
              </a:pPr>
              <a:r>
                <a:t/>
              </a:r>
              <a:endParaRPr/>
            </a:p>
          </p:txBody>
        </p:sp>
        <p:sp>
          <p:nvSpPr>
            <p:cNvPr id="108" name="Shape 108"/>
            <p:cNvSpPr/>
            <p:nvPr/>
          </p:nvSpPr>
          <p:spPr>
            <a:xfrm flipH="1" rot="-1591371">
              <a:off x="239463" y="-151890"/>
              <a:ext cx="434754" cy="1080980"/>
            </a:xfrm>
            <a:prstGeom prst="flowChartManualInput">
              <a:avLst/>
            </a:prstGeom>
            <a:solidFill>
              <a:srgbClr val="FF9900"/>
            </a:solidFill>
            <a:ln>
              <a:noFill/>
            </a:ln>
          </p:spPr>
          <p:txBody>
            <a:bodyPr anchorCtr="0" anchor="ctr" bIns="91425" lIns="91425" rIns="91425" wrap="square" tIns="91425">
              <a:noAutofit/>
            </a:bodyPr>
            <a:lstStyle/>
            <a:p>
              <a:pPr indent="0" lvl="0" marL="0">
                <a:spcBef>
                  <a:spcPts val="0"/>
                </a:spcBef>
                <a:buNone/>
              </a:pPr>
              <a:r>
                <a:t/>
              </a:r>
              <a:endParaRPr/>
            </a:p>
          </p:txBody>
        </p:sp>
        <p:sp>
          <p:nvSpPr>
            <p:cNvPr id="109" name="Shape 109"/>
            <p:cNvSpPr/>
            <p:nvPr/>
          </p:nvSpPr>
          <p:spPr>
            <a:xfrm flipH="1" rot="-1591339">
              <a:off x="892401" y="-169347"/>
              <a:ext cx="504374" cy="1254067"/>
            </a:xfrm>
            <a:prstGeom prst="flowChartManualInput">
              <a:avLst/>
            </a:prstGeom>
            <a:solidFill>
              <a:srgbClr val="81D1EC"/>
            </a:solidFill>
            <a:ln>
              <a:noFill/>
            </a:ln>
          </p:spPr>
          <p:txBody>
            <a:bodyPr anchorCtr="0" anchor="ctr" bIns="91425" lIns="91425" rIns="91425" wrap="square" tIns="91425">
              <a:noAutofit/>
            </a:bodyPr>
            <a:lstStyle/>
            <a:p>
              <a:pPr indent="0" lvl="0" marL="0">
                <a:spcBef>
                  <a:spcPts val="0"/>
                </a:spcBef>
                <a:buNone/>
              </a:pPr>
              <a:r>
                <a:t/>
              </a:r>
              <a:endParaRPr/>
            </a:p>
          </p:txBody>
        </p:sp>
        <p:sp>
          <p:nvSpPr>
            <p:cNvPr id="110" name="Shape 110"/>
            <p:cNvSpPr/>
            <p:nvPr/>
          </p:nvSpPr>
          <p:spPr>
            <a:xfrm flipH="1" rot="-1591322">
              <a:off x="1818452" y="-76292"/>
              <a:ext cx="229660" cy="571018"/>
            </a:xfrm>
            <a:prstGeom prst="flowChartManualInput">
              <a:avLst/>
            </a:prstGeom>
            <a:solidFill>
              <a:srgbClr val="4BB5D9"/>
            </a:solidFill>
            <a:ln>
              <a:noFill/>
            </a:ln>
          </p:spPr>
          <p:txBody>
            <a:bodyPr anchorCtr="0" anchor="ctr" bIns="91425" lIns="91425" rIns="91425" wrap="square" tIns="91425">
              <a:noAutofit/>
            </a:bodyPr>
            <a:lstStyle/>
            <a:p>
              <a:pPr indent="0" lvl="0" marL="0">
                <a:spcBef>
                  <a:spcPts val="0"/>
                </a:spcBef>
                <a:buNone/>
              </a:pPr>
              <a:r>
                <a:t/>
              </a:r>
              <a:endParaRPr/>
            </a:p>
          </p:txBody>
        </p:sp>
        <p:sp>
          <p:nvSpPr>
            <p:cNvPr id="111" name="Shape 111"/>
            <p:cNvSpPr/>
            <p:nvPr/>
          </p:nvSpPr>
          <p:spPr>
            <a:xfrm rot="10800000">
              <a:off x="-32" y="70725"/>
              <a:ext cx="380284" cy="858147"/>
            </a:xfrm>
            <a:custGeom>
              <a:pathLst>
                <a:path extrusionOk="0" h="84860" w="37596">
                  <a:moveTo>
                    <a:pt x="19066" y="0"/>
                  </a:moveTo>
                  <a:lnTo>
                    <a:pt x="0" y="9130"/>
                  </a:lnTo>
                  <a:lnTo>
                    <a:pt x="37596" y="84860"/>
                  </a:lnTo>
                  <a:lnTo>
                    <a:pt x="37596" y="37328"/>
                  </a:lnTo>
                  <a:close/>
                </a:path>
              </a:pathLst>
            </a:custGeom>
            <a:solidFill>
              <a:srgbClr val="4BB5D9"/>
            </a:solidFill>
            <a:ln>
              <a:noFill/>
            </a:ln>
          </p:spPr>
        </p:sp>
      </p:grpSp>
      <p:sp>
        <p:nvSpPr>
          <p:cNvPr id="112" name="Shape 112"/>
          <p:cNvSpPr txBox="1"/>
          <p:nvPr>
            <p:ph type="title"/>
          </p:nvPr>
        </p:nvSpPr>
        <p:spPr>
          <a:xfrm>
            <a:off x="1031425" y="1149725"/>
            <a:ext cx="5760300" cy="680700"/>
          </a:xfrm>
          <a:prstGeom prst="rect">
            <a:avLst/>
          </a:prstGeom>
        </p:spPr>
        <p:txBody>
          <a:bodyPr anchorCtr="0" anchor="b" bIns="91425" lIns="91425" rIns="91425" wrap="square" tIns="91425"/>
          <a:lstStyle>
            <a:lvl1pPr lvl="0" rtl="0">
              <a:spcBef>
                <a:spcPts val="0"/>
              </a:spcBef>
              <a:buSzPts val="3000"/>
              <a:buNone/>
              <a:defRPr/>
            </a:lvl1pPr>
            <a:lvl2pPr lvl="1" rtl="0">
              <a:spcBef>
                <a:spcPts val="0"/>
              </a:spcBef>
              <a:buSzPts val="3000"/>
              <a:buNone/>
              <a:defRPr/>
            </a:lvl2pPr>
            <a:lvl3pPr lvl="2" rtl="0">
              <a:spcBef>
                <a:spcPts val="0"/>
              </a:spcBef>
              <a:buSzPts val="3000"/>
              <a:buNone/>
              <a:defRPr/>
            </a:lvl3pPr>
            <a:lvl4pPr lvl="3" rtl="0">
              <a:spcBef>
                <a:spcPts val="0"/>
              </a:spcBef>
              <a:buSzPts val="3000"/>
              <a:buNone/>
              <a:defRPr/>
            </a:lvl4pPr>
            <a:lvl5pPr lvl="4" rtl="0">
              <a:spcBef>
                <a:spcPts val="0"/>
              </a:spcBef>
              <a:buSzPts val="3000"/>
              <a:buNone/>
              <a:defRPr/>
            </a:lvl5pPr>
            <a:lvl6pPr lvl="5" rtl="0">
              <a:spcBef>
                <a:spcPts val="0"/>
              </a:spcBef>
              <a:buSzPts val="3000"/>
              <a:buNone/>
              <a:defRPr/>
            </a:lvl6pPr>
            <a:lvl7pPr lvl="6" rtl="0">
              <a:spcBef>
                <a:spcPts val="0"/>
              </a:spcBef>
              <a:buSzPts val="3000"/>
              <a:buNone/>
              <a:defRPr/>
            </a:lvl7pPr>
            <a:lvl8pPr lvl="7" rtl="0">
              <a:spcBef>
                <a:spcPts val="0"/>
              </a:spcBef>
              <a:buSzPts val="3000"/>
              <a:buNone/>
              <a:defRPr/>
            </a:lvl8pPr>
            <a:lvl9pPr lvl="8" rtl="0">
              <a:spcBef>
                <a:spcPts val="0"/>
              </a:spcBef>
              <a:buSzPts val="3000"/>
              <a:buNone/>
              <a:defRPr/>
            </a:lvl9pPr>
          </a:lstStyle>
          <a:p/>
        </p:txBody>
      </p:sp>
      <p:sp>
        <p:nvSpPr>
          <p:cNvPr id="113" name="Shape 113"/>
          <p:cNvSpPr txBox="1"/>
          <p:nvPr>
            <p:ph idx="1" type="body"/>
          </p:nvPr>
        </p:nvSpPr>
        <p:spPr>
          <a:xfrm>
            <a:off x="1031425" y="1777125"/>
            <a:ext cx="5760300" cy="2521200"/>
          </a:xfrm>
          <a:prstGeom prst="rect">
            <a:avLst/>
          </a:prstGeom>
        </p:spPr>
        <p:txBody>
          <a:bodyPr anchorCtr="0" anchor="t" bIns="91425" lIns="91425" rIns="91425" wrap="square" tIns="91425"/>
          <a:lstStyle>
            <a:lvl1pPr lvl="0" rtl="0">
              <a:spcBef>
                <a:spcPts val="0"/>
              </a:spcBef>
              <a:buSzPts val="2000"/>
              <a:buChar char="»"/>
              <a:defRPr/>
            </a:lvl1pPr>
            <a:lvl2pPr lvl="1" rtl="0">
              <a:spcBef>
                <a:spcPts val="0"/>
              </a:spcBef>
              <a:buSzPts val="2000"/>
              <a:buChar char="⋄"/>
              <a:defRPr/>
            </a:lvl2pPr>
            <a:lvl3pPr lvl="2" rtl="0">
              <a:spcBef>
                <a:spcPts val="0"/>
              </a:spcBef>
              <a:buSzPts val="2000"/>
              <a:buChar char="⋄"/>
              <a:defRPr/>
            </a:lvl3pPr>
            <a:lvl4pPr lvl="3" rtl="0">
              <a:spcBef>
                <a:spcPts val="0"/>
              </a:spcBef>
              <a:buSzPts val="2000"/>
              <a:buChar char="⋄"/>
              <a:defRPr/>
            </a:lvl4pPr>
            <a:lvl5pPr lvl="4" rtl="0">
              <a:spcBef>
                <a:spcPts val="0"/>
              </a:spcBef>
              <a:buSzPts val="2000"/>
              <a:buChar char="⋄"/>
              <a:defRPr/>
            </a:lvl5pPr>
            <a:lvl6pPr lvl="5" rtl="0">
              <a:spcBef>
                <a:spcPts val="0"/>
              </a:spcBef>
              <a:buSzPts val="2000"/>
              <a:buChar char="⋄"/>
              <a:defRPr/>
            </a:lvl6pPr>
            <a:lvl7pPr lvl="6" rtl="0">
              <a:spcBef>
                <a:spcPts val="0"/>
              </a:spcBef>
              <a:buSzPts val="2000"/>
              <a:buChar char="●"/>
              <a:defRPr/>
            </a:lvl7pPr>
            <a:lvl8pPr lvl="7" rtl="0">
              <a:spcBef>
                <a:spcPts val="0"/>
              </a:spcBef>
              <a:buSzPts val="2000"/>
              <a:buChar char="○"/>
              <a:defRPr/>
            </a:lvl8pPr>
            <a:lvl9pPr lvl="8" rtl="0">
              <a:spcBef>
                <a:spcPts val="0"/>
              </a:spcBef>
              <a:buSzPts val="2000"/>
              <a:buChar char="■"/>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woColTx">
  <p:cSld name="Title + 2 columns">
    <p:spTree>
      <p:nvGrpSpPr>
        <p:cNvPr id="114" name="Shape 114"/>
        <p:cNvGrpSpPr/>
        <p:nvPr/>
      </p:nvGrpSpPr>
      <p:grpSpPr>
        <a:xfrm>
          <a:off x="0" y="0"/>
          <a:ext cx="0" cy="0"/>
          <a:chOff x="0" y="0"/>
          <a:chExt cx="0" cy="0"/>
        </a:xfrm>
      </p:grpSpPr>
      <p:grpSp>
        <p:nvGrpSpPr>
          <p:cNvPr id="115" name="Shape 115"/>
          <p:cNvGrpSpPr/>
          <p:nvPr/>
        </p:nvGrpSpPr>
        <p:grpSpPr>
          <a:xfrm>
            <a:off x="6172200" y="2656118"/>
            <a:ext cx="2971754" cy="2886151"/>
            <a:chOff x="6172200" y="2656118"/>
            <a:chExt cx="2971754" cy="2886151"/>
          </a:xfrm>
        </p:grpSpPr>
        <p:sp>
          <p:nvSpPr>
            <p:cNvPr id="116" name="Shape 116"/>
            <p:cNvSpPr/>
            <p:nvPr/>
          </p:nvSpPr>
          <p:spPr>
            <a:xfrm flipH="1" rot="9208626">
              <a:off x="6704904" y="4110434"/>
              <a:ext cx="484232" cy="1204006"/>
            </a:xfrm>
            <a:prstGeom prst="flowChartManualInput">
              <a:avLst/>
            </a:prstGeom>
            <a:solidFill>
              <a:srgbClr val="4BB5D9"/>
            </a:solidFill>
            <a:ln>
              <a:noFill/>
            </a:ln>
          </p:spPr>
          <p:txBody>
            <a:bodyPr anchorCtr="0" anchor="ctr" bIns="91425" lIns="91425" rIns="91425" wrap="square" tIns="91425">
              <a:noAutofit/>
            </a:bodyPr>
            <a:lstStyle/>
            <a:p>
              <a:pPr indent="0" lvl="0" marL="0">
                <a:spcBef>
                  <a:spcPts val="0"/>
                </a:spcBef>
                <a:buNone/>
              </a:pPr>
              <a:r>
                <a:t/>
              </a:r>
              <a:endParaRPr/>
            </a:p>
          </p:txBody>
        </p:sp>
        <p:sp>
          <p:nvSpPr>
            <p:cNvPr id="117" name="Shape 117"/>
            <p:cNvSpPr/>
            <p:nvPr/>
          </p:nvSpPr>
          <p:spPr>
            <a:xfrm flipH="1" rot="9208633">
              <a:off x="7804300" y="3279013"/>
              <a:ext cx="877624" cy="2182136"/>
            </a:xfrm>
            <a:prstGeom prst="flowChartManualInput">
              <a:avLst/>
            </a:prstGeom>
            <a:solidFill>
              <a:srgbClr val="81D1EC"/>
            </a:solidFill>
            <a:ln>
              <a:noFill/>
            </a:ln>
          </p:spPr>
          <p:txBody>
            <a:bodyPr anchorCtr="0" anchor="ctr" bIns="91425" lIns="91425" rIns="91425" wrap="square" tIns="91425">
              <a:noAutofit/>
            </a:bodyPr>
            <a:lstStyle/>
            <a:p>
              <a:pPr indent="0" lvl="0" marL="0">
                <a:spcBef>
                  <a:spcPts val="0"/>
                </a:spcBef>
                <a:buNone/>
              </a:pPr>
              <a:r>
                <a:t/>
              </a:r>
              <a:endParaRPr/>
            </a:p>
          </p:txBody>
        </p:sp>
        <p:sp>
          <p:nvSpPr>
            <p:cNvPr id="118" name="Shape 118"/>
            <p:cNvSpPr/>
            <p:nvPr/>
          </p:nvSpPr>
          <p:spPr>
            <a:xfrm flipH="1" rot="9208606">
              <a:off x="7481789" y="4276913"/>
              <a:ext cx="408796" cy="1016449"/>
            </a:xfrm>
            <a:prstGeom prst="flowChartManualInput">
              <a:avLst/>
            </a:prstGeom>
            <a:solidFill>
              <a:srgbClr val="FF9900"/>
            </a:solidFill>
            <a:ln>
              <a:noFill/>
            </a:ln>
          </p:spPr>
          <p:txBody>
            <a:bodyPr anchorCtr="0" anchor="ctr" bIns="91425" lIns="91425" rIns="91425" wrap="square" tIns="91425">
              <a:noAutofit/>
            </a:bodyPr>
            <a:lstStyle/>
            <a:p>
              <a:pPr indent="0" lvl="0" marL="0">
                <a:spcBef>
                  <a:spcPts val="0"/>
                </a:spcBef>
                <a:buNone/>
              </a:pPr>
              <a:r>
                <a:t/>
              </a:r>
              <a:endParaRPr/>
            </a:p>
          </p:txBody>
        </p:sp>
        <p:sp>
          <p:nvSpPr>
            <p:cNvPr id="119" name="Shape 119"/>
            <p:cNvSpPr/>
            <p:nvPr/>
          </p:nvSpPr>
          <p:spPr>
            <a:xfrm flipH="1" rot="9208678">
              <a:off x="6287617" y="4657701"/>
              <a:ext cx="229660" cy="571018"/>
            </a:xfrm>
            <a:prstGeom prst="flowChartManualInput">
              <a:avLst/>
            </a:prstGeom>
            <a:solidFill>
              <a:srgbClr val="3796BF"/>
            </a:solidFill>
            <a:ln>
              <a:noFill/>
            </a:ln>
          </p:spPr>
          <p:txBody>
            <a:bodyPr anchorCtr="0" anchor="ctr" bIns="91425" lIns="91425" rIns="91425" wrap="square" tIns="91425">
              <a:noAutofit/>
            </a:bodyPr>
            <a:lstStyle/>
            <a:p>
              <a:pPr indent="0" lvl="0" marL="0">
                <a:spcBef>
                  <a:spcPts val="0"/>
                </a:spcBef>
                <a:buNone/>
              </a:pPr>
              <a:r>
                <a:t/>
              </a:r>
              <a:endParaRPr/>
            </a:p>
          </p:txBody>
        </p:sp>
        <p:sp>
          <p:nvSpPr>
            <p:cNvPr id="120" name="Shape 120"/>
            <p:cNvSpPr/>
            <p:nvPr/>
          </p:nvSpPr>
          <p:spPr>
            <a:xfrm>
              <a:off x="8289303" y="2656118"/>
              <a:ext cx="854651" cy="1929080"/>
            </a:xfrm>
            <a:custGeom>
              <a:pathLst>
                <a:path extrusionOk="0" h="84860" w="37596">
                  <a:moveTo>
                    <a:pt x="19066" y="0"/>
                  </a:moveTo>
                  <a:lnTo>
                    <a:pt x="0" y="9130"/>
                  </a:lnTo>
                  <a:lnTo>
                    <a:pt x="37596" y="84860"/>
                  </a:lnTo>
                  <a:lnTo>
                    <a:pt x="37596" y="37328"/>
                  </a:lnTo>
                  <a:close/>
                </a:path>
              </a:pathLst>
            </a:custGeom>
            <a:solidFill>
              <a:srgbClr val="3796BF"/>
            </a:solidFill>
            <a:ln>
              <a:noFill/>
            </a:ln>
          </p:spPr>
        </p:sp>
      </p:grpSp>
      <p:grpSp>
        <p:nvGrpSpPr>
          <p:cNvPr id="121" name="Shape 121"/>
          <p:cNvGrpSpPr/>
          <p:nvPr/>
        </p:nvGrpSpPr>
        <p:grpSpPr>
          <a:xfrm>
            <a:off x="-32" y="-228027"/>
            <a:ext cx="2163561" cy="1347300"/>
            <a:chOff x="-32" y="-215963"/>
            <a:chExt cx="2163561" cy="1347300"/>
          </a:xfrm>
        </p:grpSpPr>
        <p:sp>
          <p:nvSpPr>
            <p:cNvPr id="122" name="Shape 122"/>
            <p:cNvSpPr/>
            <p:nvPr/>
          </p:nvSpPr>
          <p:spPr>
            <a:xfrm flipH="1" rot="-1591408">
              <a:off x="1362169" y="-63166"/>
              <a:ext cx="205103" cy="509980"/>
            </a:xfrm>
            <a:prstGeom prst="flowChartManualInput">
              <a:avLst/>
            </a:prstGeom>
            <a:solidFill>
              <a:srgbClr val="3796BF"/>
            </a:solidFill>
            <a:ln>
              <a:noFill/>
            </a:ln>
          </p:spPr>
          <p:txBody>
            <a:bodyPr anchorCtr="0" anchor="ctr" bIns="91425" lIns="91425" rIns="91425" wrap="square" tIns="91425">
              <a:noAutofit/>
            </a:bodyPr>
            <a:lstStyle/>
            <a:p>
              <a:pPr indent="0" lvl="0" marL="0">
                <a:spcBef>
                  <a:spcPts val="0"/>
                </a:spcBef>
                <a:buNone/>
              </a:pPr>
              <a:r>
                <a:t/>
              </a:r>
              <a:endParaRPr/>
            </a:p>
          </p:txBody>
        </p:sp>
        <p:sp>
          <p:nvSpPr>
            <p:cNvPr id="123" name="Shape 123"/>
            <p:cNvSpPr/>
            <p:nvPr/>
          </p:nvSpPr>
          <p:spPr>
            <a:xfrm flipH="1" rot="-1591371">
              <a:off x="239463" y="-151890"/>
              <a:ext cx="434754" cy="1080980"/>
            </a:xfrm>
            <a:prstGeom prst="flowChartManualInput">
              <a:avLst/>
            </a:prstGeom>
            <a:solidFill>
              <a:srgbClr val="FF9900"/>
            </a:solidFill>
            <a:ln>
              <a:noFill/>
            </a:ln>
          </p:spPr>
          <p:txBody>
            <a:bodyPr anchorCtr="0" anchor="ctr" bIns="91425" lIns="91425" rIns="91425" wrap="square" tIns="91425">
              <a:noAutofit/>
            </a:bodyPr>
            <a:lstStyle/>
            <a:p>
              <a:pPr indent="0" lvl="0" marL="0">
                <a:spcBef>
                  <a:spcPts val="0"/>
                </a:spcBef>
                <a:buNone/>
              </a:pPr>
              <a:r>
                <a:t/>
              </a:r>
              <a:endParaRPr/>
            </a:p>
          </p:txBody>
        </p:sp>
        <p:sp>
          <p:nvSpPr>
            <p:cNvPr id="124" name="Shape 124"/>
            <p:cNvSpPr/>
            <p:nvPr/>
          </p:nvSpPr>
          <p:spPr>
            <a:xfrm flipH="1" rot="-1591339">
              <a:off x="892401" y="-169347"/>
              <a:ext cx="504374" cy="1254067"/>
            </a:xfrm>
            <a:prstGeom prst="flowChartManualInput">
              <a:avLst/>
            </a:prstGeom>
            <a:solidFill>
              <a:srgbClr val="81D1EC"/>
            </a:solidFill>
            <a:ln>
              <a:noFill/>
            </a:ln>
          </p:spPr>
          <p:txBody>
            <a:bodyPr anchorCtr="0" anchor="ctr" bIns="91425" lIns="91425" rIns="91425" wrap="square" tIns="91425">
              <a:noAutofit/>
            </a:bodyPr>
            <a:lstStyle/>
            <a:p>
              <a:pPr indent="0" lvl="0" marL="0">
                <a:spcBef>
                  <a:spcPts val="0"/>
                </a:spcBef>
                <a:buNone/>
              </a:pPr>
              <a:r>
                <a:t/>
              </a:r>
              <a:endParaRPr/>
            </a:p>
          </p:txBody>
        </p:sp>
        <p:sp>
          <p:nvSpPr>
            <p:cNvPr id="125" name="Shape 125"/>
            <p:cNvSpPr/>
            <p:nvPr/>
          </p:nvSpPr>
          <p:spPr>
            <a:xfrm flipH="1" rot="-1591322">
              <a:off x="1818452" y="-76292"/>
              <a:ext cx="229660" cy="571018"/>
            </a:xfrm>
            <a:prstGeom prst="flowChartManualInput">
              <a:avLst/>
            </a:prstGeom>
            <a:solidFill>
              <a:srgbClr val="4BB5D9"/>
            </a:solidFill>
            <a:ln>
              <a:noFill/>
            </a:ln>
          </p:spPr>
          <p:txBody>
            <a:bodyPr anchorCtr="0" anchor="ctr" bIns="91425" lIns="91425" rIns="91425" wrap="square" tIns="91425">
              <a:noAutofit/>
            </a:bodyPr>
            <a:lstStyle/>
            <a:p>
              <a:pPr indent="0" lvl="0" marL="0">
                <a:spcBef>
                  <a:spcPts val="0"/>
                </a:spcBef>
                <a:buNone/>
              </a:pPr>
              <a:r>
                <a:t/>
              </a:r>
              <a:endParaRPr/>
            </a:p>
          </p:txBody>
        </p:sp>
        <p:sp>
          <p:nvSpPr>
            <p:cNvPr id="126" name="Shape 126"/>
            <p:cNvSpPr/>
            <p:nvPr/>
          </p:nvSpPr>
          <p:spPr>
            <a:xfrm rot="10800000">
              <a:off x="-32" y="70725"/>
              <a:ext cx="380284" cy="858147"/>
            </a:xfrm>
            <a:custGeom>
              <a:pathLst>
                <a:path extrusionOk="0" h="84860" w="37596">
                  <a:moveTo>
                    <a:pt x="19066" y="0"/>
                  </a:moveTo>
                  <a:lnTo>
                    <a:pt x="0" y="9130"/>
                  </a:lnTo>
                  <a:lnTo>
                    <a:pt x="37596" y="84860"/>
                  </a:lnTo>
                  <a:lnTo>
                    <a:pt x="37596" y="37328"/>
                  </a:lnTo>
                  <a:close/>
                </a:path>
              </a:pathLst>
            </a:custGeom>
            <a:solidFill>
              <a:srgbClr val="4BB5D9"/>
            </a:solidFill>
            <a:ln>
              <a:noFill/>
            </a:ln>
          </p:spPr>
        </p:sp>
      </p:grpSp>
      <p:sp>
        <p:nvSpPr>
          <p:cNvPr id="127" name="Shape 127"/>
          <p:cNvSpPr txBox="1"/>
          <p:nvPr>
            <p:ph type="title"/>
          </p:nvPr>
        </p:nvSpPr>
        <p:spPr>
          <a:xfrm>
            <a:off x="1031425" y="1149725"/>
            <a:ext cx="5760300" cy="680700"/>
          </a:xfrm>
          <a:prstGeom prst="rect">
            <a:avLst/>
          </a:prstGeom>
        </p:spPr>
        <p:txBody>
          <a:bodyPr anchorCtr="0" anchor="b" bIns="91425" lIns="91425" rIns="91425" wrap="square" tIns="91425"/>
          <a:lstStyle>
            <a:lvl1pPr lvl="0" rtl="0">
              <a:spcBef>
                <a:spcPts val="0"/>
              </a:spcBef>
              <a:buSzPts val="3000"/>
              <a:buNone/>
              <a:defRPr/>
            </a:lvl1pPr>
            <a:lvl2pPr lvl="1" rtl="0">
              <a:spcBef>
                <a:spcPts val="0"/>
              </a:spcBef>
              <a:buSzPts val="3000"/>
              <a:buNone/>
              <a:defRPr/>
            </a:lvl2pPr>
            <a:lvl3pPr lvl="2" rtl="0">
              <a:spcBef>
                <a:spcPts val="0"/>
              </a:spcBef>
              <a:buSzPts val="3000"/>
              <a:buNone/>
              <a:defRPr/>
            </a:lvl3pPr>
            <a:lvl4pPr lvl="3" rtl="0">
              <a:spcBef>
                <a:spcPts val="0"/>
              </a:spcBef>
              <a:buSzPts val="3000"/>
              <a:buNone/>
              <a:defRPr/>
            </a:lvl4pPr>
            <a:lvl5pPr lvl="4" rtl="0">
              <a:spcBef>
                <a:spcPts val="0"/>
              </a:spcBef>
              <a:buSzPts val="3000"/>
              <a:buNone/>
              <a:defRPr/>
            </a:lvl5pPr>
            <a:lvl6pPr lvl="5" rtl="0">
              <a:spcBef>
                <a:spcPts val="0"/>
              </a:spcBef>
              <a:buSzPts val="3000"/>
              <a:buNone/>
              <a:defRPr/>
            </a:lvl6pPr>
            <a:lvl7pPr lvl="6" rtl="0">
              <a:spcBef>
                <a:spcPts val="0"/>
              </a:spcBef>
              <a:buSzPts val="3000"/>
              <a:buNone/>
              <a:defRPr/>
            </a:lvl7pPr>
            <a:lvl8pPr lvl="7" rtl="0">
              <a:spcBef>
                <a:spcPts val="0"/>
              </a:spcBef>
              <a:buSzPts val="3000"/>
              <a:buNone/>
              <a:defRPr/>
            </a:lvl8pPr>
            <a:lvl9pPr lvl="8" rtl="0">
              <a:spcBef>
                <a:spcPts val="0"/>
              </a:spcBef>
              <a:buSzPts val="3000"/>
              <a:buNone/>
              <a:defRPr/>
            </a:lvl9pPr>
          </a:lstStyle>
          <a:p/>
        </p:txBody>
      </p:sp>
      <p:sp>
        <p:nvSpPr>
          <p:cNvPr id="128" name="Shape 128"/>
          <p:cNvSpPr txBox="1"/>
          <p:nvPr>
            <p:ph idx="1" type="body"/>
          </p:nvPr>
        </p:nvSpPr>
        <p:spPr>
          <a:xfrm>
            <a:off x="1031425" y="1860875"/>
            <a:ext cx="2796000" cy="3064800"/>
          </a:xfrm>
          <a:prstGeom prst="rect">
            <a:avLst/>
          </a:prstGeom>
        </p:spPr>
        <p:txBody>
          <a:bodyPr anchorCtr="0" anchor="t" bIns="91425" lIns="91425" rIns="91425" wrap="square" tIns="91425"/>
          <a:lstStyle>
            <a:lvl1pPr lvl="0" rtl="0">
              <a:spcBef>
                <a:spcPts val="0"/>
              </a:spcBef>
              <a:buSzPts val="1800"/>
              <a:buChar char="»"/>
              <a:defRPr sz="1800"/>
            </a:lvl1pPr>
            <a:lvl2pPr lvl="1" rtl="0">
              <a:spcBef>
                <a:spcPts val="0"/>
              </a:spcBef>
              <a:buSzPts val="1800"/>
              <a:buChar char="⋄"/>
              <a:defRPr sz="1800"/>
            </a:lvl2pPr>
            <a:lvl3pPr lvl="2" rtl="0">
              <a:spcBef>
                <a:spcPts val="0"/>
              </a:spcBef>
              <a:buSzPts val="1800"/>
              <a:buChar char="⋄"/>
              <a:defRPr sz="1800"/>
            </a:lvl3pPr>
            <a:lvl4pPr lvl="3" rtl="0">
              <a:spcBef>
                <a:spcPts val="0"/>
              </a:spcBef>
              <a:buSzPts val="1800"/>
              <a:buChar char="⋄"/>
              <a:defRPr sz="1800"/>
            </a:lvl4pPr>
            <a:lvl5pPr lvl="4" rtl="0">
              <a:spcBef>
                <a:spcPts val="0"/>
              </a:spcBef>
              <a:buSzPts val="1800"/>
              <a:buChar char="⋄"/>
              <a:defRPr sz="1800"/>
            </a:lvl5pPr>
            <a:lvl6pPr lvl="5" rtl="0">
              <a:spcBef>
                <a:spcPts val="0"/>
              </a:spcBef>
              <a:buSzPts val="1800"/>
              <a:buChar char="⋄"/>
              <a:defRPr sz="1800"/>
            </a:lvl6pPr>
            <a:lvl7pPr lvl="6" rtl="0">
              <a:spcBef>
                <a:spcPts val="0"/>
              </a:spcBef>
              <a:buSzPts val="1800"/>
              <a:buChar char="●"/>
              <a:defRPr sz="1800"/>
            </a:lvl7pPr>
            <a:lvl8pPr lvl="7" rtl="0">
              <a:spcBef>
                <a:spcPts val="0"/>
              </a:spcBef>
              <a:buSzPts val="1800"/>
              <a:buChar char="○"/>
              <a:defRPr sz="1800"/>
            </a:lvl8pPr>
            <a:lvl9pPr lvl="8" rtl="0">
              <a:spcBef>
                <a:spcPts val="0"/>
              </a:spcBef>
              <a:buSzPts val="1800"/>
              <a:buChar char="■"/>
              <a:defRPr sz="1800"/>
            </a:lvl9pPr>
          </a:lstStyle>
          <a:p/>
        </p:txBody>
      </p:sp>
      <p:sp>
        <p:nvSpPr>
          <p:cNvPr id="129" name="Shape 129"/>
          <p:cNvSpPr txBox="1"/>
          <p:nvPr>
            <p:ph idx="2" type="body"/>
          </p:nvPr>
        </p:nvSpPr>
        <p:spPr>
          <a:xfrm>
            <a:off x="3995772" y="1860875"/>
            <a:ext cx="2796000" cy="3064800"/>
          </a:xfrm>
          <a:prstGeom prst="rect">
            <a:avLst/>
          </a:prstGeom>
        </p:spPr>
        <p:txBody>
          <a:bodyPr anchorCtr="0" anchor="t" bIns="91425" lIns="91425" rIns="91425" wrap="square" tIns="91425"/>
          <a:lstStyle>
            <a:lvl1pPr lvl="0" rtl="0">
              <a:spcBef>
                <a:spcPts val="0"/>
              </a:spcBef>
              <a:buSzPts val="1800"/>
              <a:buChar char="»"/>
              <a:defRPr sz="1800"/>
            </a:lvl1pPr>
            <a:lvl2pPr lvl="1" rtl="0">
              <a:spcBef>
                <a:spcPts val="0"/>
              </a:spcBef>
              <a:buSzPts val="1800"/>
              <a:buChar char="⋄"/>
              <a:defRPr sz="1800"/>
            </a:lvl2pPr>
            <a:lvl3pPr lvl="2" rtl="0">
              <a:spcBef>
                <a:spcPts val="0"/>
              </a:spcBef>
              <a:buSzPts val="1800"/>
              <a:buChar char="⋄"/>
              <a:defRPr sz="1800"/>
            </a:lvl3pPr>
            <a:lvl4pPr lvl="3" rtl="0">
              <a:spcBef>
                <a:spcPts val="0"/>
              </a:spcBef>
              <a:buSzPts val="1800"/>
              <a:buChar char="⋄"/>
              <a:defRPr sz="1800"/>
            </a:lvl4pPr>
            <a:lvl5pPr lvl="4" rtl="0">
              <a:spcBef>
                <a:spcPts val="0"/>
              </a:spcBef>
              <a:buSzPts val="1800"/>
              <a:buChar char="⋄"/>
              <a:defRPr sz="1800"/>
            </a:lvl5pPr>
            <a:lvl6pPr lvl="5" rtl="0">
              <a:spcBef>
                <a:spcPts val="0"/>
              </a:spcBef>
              <a:buSzPts val="1800"/>
              <a:buChar char="⋄"/>
              <a:defRPr sz="1800"/>
            </a:lvl6pPr>
            <a:lvl7pPr lvl="6" rtl="0">
              <a:spcBef>
                <a:spcPts val="0"/>
              </a:spcBef>
              <a:buSzPts val="1800"/>
              <a:buChar char="●"/>
              <a:defRPr sz="1800"/>
            </a:lvl7pPr>
            <a:lvl8pPr lvl="7" rtl="0">
              <a:spcBef>
                <a:spcPts val="0"/>
              </a:spcBef>
              <a:buSzPts val="1800"/>
              <a:buChar char="○"/>
              <a:defRPr sz="1800"/>
            </a:lvl8pPr>
            <a:lvl9pPr lvl="8" rtl="0">
              <a:spcBef>
                <a:spcPts val="0"/>
              </a:spcBef>
              <a:buSzPts val="1800"/>
              <a:buChar char="■"/>
              <a:defRPr sz="1800"/>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Title + 3 columns">
    <p:spTree>
      <p:nvGrpSpPr>
        <p:cNvPr id="130" name="Shape 130"/>
        <p:cNvGrpSpPr/>
        <p:nvPr/>
      </p:nvGrpSpPr>
      <p:grpSpPr>
        <a:xfrm>
          <a:off x="0" y="0"/>
          <a:ext cx="0" cy="0"/>
          <a:chOff x="0" y="0"/>
          <a:chExt cx="0" cy="0"/>
        </a:xfrm>
      </p:grpSpPr>
      <p:grpSp>
        <p:nvGrpSpPr>
          <p:cNvPr id="131" name="Shape 131"/>
          <p:cNvGrpSpPr/>
          <p:nvPr/>
        </p:nvGrpSpPr>
        <p:grpSpPr>
          <a:xfrm>
            <a:off x="6791633" y="3181575"/>
            <a:ext cx="2352143" cy="2284388"/>
            <a:chOff x="6172200" y="2656118"/>
            <a:chExt cx="2971754" cy="2886151"/>
          </a:xfrm>
        </p:grpSpPr>
        <p:sp>
          <p:nvSpPr>
            <p:cNvPr id="132" name="Shape 132"/>
            <p:cNvSpPr/>
            <p:nvPr/>
          </p:nvSpPr>
          <p:spPr>
            <a:xfrm flipH="1" rot="9208626">
              <a:off x="6704904" y="4110434"/>
              <a:ext cx="484232" cy="1204006"/>
            </a:xfrm>
            <a:prstGeom prst="flowChartManualInput">
              <a:avLst/>
            </a:prstGeom>
            <a:solidFill>
              <a:srgbClr val="4BB5D9"/>
            </a:solidFill>
            <a:ln>
              <a:noFill/>
            </a:ln>
          </p:spPr>
          <p:txBody>
            <a:bodyPr anchorCtr="0" anchor="ctr" bIns="91425" lIns="91425" rIns="91425" wrap="square" tIns="91425">
              <a:noAutofit/>
            </a:bodyPr>
            <a:lstStyle/>
            <a:p>
              <a:pPr indent="0" lvl="0" marL="0">
                <a:spcBef>
                  <a:spcPts val="0"/>
                </a:spcBef>
                <a:buNone/>
              </a:pPr>
              <a:r>
                <a:t/>
              </a:r>
              <a:endParaRPr/>
            </a:p>
          </p:txBody>
        </p:sp>
        <p:sp>
          <p:nvSpPr>
            <p:cNvPr id="133" name="Shape 133"/>
            <p:cNvSpPr/>
            <p:nvPr/>
          </p:nvSpPr>
          <p:spPr>
            <a:xfrm flipH="1" rot="9208633">
              <a:off x="7804300" y="3279013"/>
              <a:ext cx="877624" cy="2182136"/>
            </a:xfrm>
            <a:prstGeom prst="flowChartManualInput">
              <a:avLst/>
            </a:prstGeom>
            <a:solidFill>
              <a:srgbClr val="81D1EC"/>
            </a:solidFill>
            <a:ln>
              <a:noFill/>
            </a:ln>
          </p:spPr>
          <p:txBody>
            <a:bodyPr anchorCtr="0" anchor="ctr" bIns="91425" lIns="91425" rIns="91425" wrap="square" tIns="91425">
              <a:noAutofit/>
            </a:bodyPr>
            <a:lstStyle/>
            <a:p>
              <a:pPr indent="0" lvl="0" marL="0">
                <a:spcBef>
                  <a:spcPts val="0"/>
                </a:spcBef>
                <a:buNone/>
              </a:pPr>
              <a:r>
                <a:t/>
              </a:r>
              <a:endParaRPr/>
            </a:p>
          </p:txBody>
        </p:sp>
        <p:sp>
          <p:nvSpPr>
            <p:cNvPr id="134" name="Shape 134"/>
            <p:cNvSpPr/>
            <p:nvPr/>
          </p:nvSpPr>
          <p:spPr>
            <a:xfrm flipH="1" rot="9208606">
              <a:off x="7481789" y="4276913"/>
              <a:ext cx="408796" cy="1016449"/>
            </a:xfrm>
            <a:prstGeom prst="flowChartManualInput">
              <a:avLst/>
            </a:prstGeom>
            <a:solidFill>
              <a:srgbClr val="FF9900"/>
            </a:solidFill>
            <a:ln>
              <a:noFill/>
            </a:ln>
          </p:spPr>
          <p:txBody>
            <a:bodyPr anchorCtr="0" anchor="ctr" bIns="91425" lIns="91425" rIns="91425" wrap="square" tIns="91425">
              <a:noAutofit/>
            </a:bodyPr>
            <a:lstStyle/>
            <a:p>
              <a:pPr indent="0" lvl="0" marL="0">
                <a:spcBef>
                  <a:spcPts val="0"/>
                </a:spcBef>
                <a:buNone/>
              </a:pPr>
              <a:r>
                <a:t/>
              </a:r>
              <a:endParaRPr/>
            </a:p>
          </p:txBody>
        </p:sp>
        <p:sp>
          <p:nvSpPr>
            <p:cNvPr id="135" name="Shape 135"/>
            <p:cNvSpPr/>
            <p:nvPr/>
          </p:nvSpPr>
          <p:spPr>
            <a:xfrm flipH="1" rot="9208678">
              <a:off x="6287617" y="4657701"/>
              <a:ext cx="229660" cy="571018"/>
            </a:xfrm>
            <a:prstGeom prst="flowChartManualInput">
              <a:avLst/>
            </a:prstGeom>
            <a:solidFill>
              <a:srgbClr val="3796BF"/>
            </a:solidFill>
            <a:ln>
              <a:noFill/>
            </a:ln>
          </p:spPr>
          <p:txBody>
            <a:bodyPr anchorCtr="0" anchor="ctr" bIns="91425" lIns="91425" rIns="91425" wrap="square" tIns="91425">
              <a:noAutofit/>
            </a:bodyPr>
            <a:lstStyle/>
            <a:p>
              <a:pPr indent="0" lvl="0" marL="0">
                <a:spcBef>
                  <a:spcPts val="0"/>
                </a:spcBef>
                <a:buNone/>
              </a:pPr>
              <a:r>
                <a:t/>
              </a:r>
              <a:endParaRPr/>
            </a:p>
          </p:txBody>
        </p:sp>
        <p:sp>
          <p:nvSpPr>
            <p:cNvPr id="136" name="Shape 136"/>
            <p:cNvSpPr/>
            <p:nvPr/>
          </p:nvSpPr>
          <p:spPr>
            <a:xfrm>
              <a:off x="8289303" y="2656118"/>
              <a:ext cx="854651" cy="1929080"/>
            </a:xfrm>
            <a:custGeom>
              <a:pathLst>
                <a:path extrusionOk="0" h="84860" w="37596">
                  <a:moveTo>
                    <a:pt x="19066" y="0"/>
                  </a:moveTo>
                  <a:lnTo>
                    <a:pt x="0" y="9130"/>
                  </a:lnTo>
                  <a:lnTo>
                    <a:pt x="37596" y="84860"/>
                  </a:lnTo>
                  <a:lnTo>
                    <a:pt x="37596" y="37328"/>
                  </a:lnTo>
                  <a:close/>
                </a:path>
              </a:pathLst>
            </a:custGeom>
            <a:solidFill>
              <a:srgbClr val="3796BF"/>
            </a:solidFill>
            <a:ln>
              <a:noFill/>
            </a:ln>
          </p:spPr>
        </p:sp>
      </p:grpSp>
      <p:grpSp>
        <p:nvGrpSpPr>
          <p:cNvPr id="137" name="Shape 137"/>
          <p:cNvGrpSpPr/>
          <p:nvPr/>
        </p:nvGrpSpPr>
        <p:grpSpPr>
          <a:xfrm>
            <a:off x="-32" y="-228027"/>
            <a:ext cx="2163561" cy="1347300"/>
            <a:chOff x="-32" y="-215963"/>
            <a:chExt cx="2163561" cy="1347300"/>
          </a:xfrm>
        </p:grpSpPr>
        <p:sp>
          <p:nvSpPr>
            <p:cNvPr id="138" name="Shape 138"/>
            <p:cNvSpPr/>
            <p:nvPr/>
          </p:nvSpPr>
          <p:spPr>
            <a:xfrm flipH="1" rot="-1591408">
              <a:off x="1362169" y="-63166"/>
              <a:ext cx="205103" cy="509980"/>
            </a:xfrm>
            <a:prstGeom prst="flowChartManualInput">
              <a:avLst/>
            </a:prstGeom>
            <a:solidFill>
              <a:srgbClr val="3796BF"/>
            </a:solidFill>
            <a:ln>
              <a:noFill/>
            </a:ln>
          </p:spPr>
          <p:txBody>
            <a:bodyPr anchorCtr="0" anchor="ctr" bIns="91425" lIns="91425" rIns="91425" wrap="square" tIns="91425">
              <a:noAutofit/>
            </a:bodyPr>
            <a:lstStyle/>
            <a:p>
              <a:pPr indent="0" lvl="0" marL="0">
                <a:spcBef>
                  <a:spcPts val="0"/>
                </a:spcBef>
                <a:buNone/>
              </a:pPr>
              <a:r>
                <a:t/>
              </a:r>
              <a:endParaRPr/>
            </a:p>
          </p:txBody>
        </p:sp>
        <p:sp>
          <p:nvSpPr>
            <p:cNvPr id="139" name="Shape 139"/>
            <p:cNvSpPr/>
            <p:nvPr/>
          </p:nvSpPr>
          <p:spPr>
            <a:xfrm flipH="1" rot="-1591371">
              <a:off x="239463" y="-151890"/>
              <a:ext cx="434754" cy="1080980"/>
            </a:xfrm>
            <a:prstGeom prst="flowChartManualInput">
              <a:avLst/>
            </a:prstGeom>
            <a:solidFill>
              <a:srgbClr val="FF9900"/>
            </a:solidFill>
            <a:ln>
              <a:noFill/>
            </a:ln>
          </p:spPr>
          <p:txBody>
            <a:bodyPr anchorCtr="0" anchor="ctr" bIns="91425" lIns="91425" rIns="91425" wrap="square" tIns="91425">
              <a:noAutofit/>
            </a:bodyPr>
            <a:lstStyle/>
            <a:p>
              <a:pPr indent="0" lvl="0" marL="0">
                <a:spcBef>
                  <a:spcPts val="0"/>
                </a:spcBef>
                <a:buNone/>
              </a:pPr>
              <a:r>
                <a:t/>
              </a:r>
              <a:endParaRPr/>
            </a:p>
          </p:txBody>
        </p:sp>
        <p:sp>
          <p:nvSpPr>
            <p:cNvPr id="140" name="Shape 140"/>
            <p:cNvSpPr/>
            <p:nvPr/>
          </p:nvSpPr>
          <p:spPr>
            <a:xfrm flipH="1" rot="-1591339">
              <a:off x="892401" y="-169347"/>
              <a:ext cx="504374" cy="1254067"/>
            </a:xfrm>
            <a:prstGeom prst="flowChartManualInput">
              <a:avLst/>
            </a:prstGeom>
            <a:solidFill>
              <a:srgbClr val="81D1EC"/>
            </a:solidFill>
            <a:ln>
              <a:noFill/>
            </a:ln>
          </p:spPr>
          <p:txBody>
            <a:bodyPr anchorCtr="0" anchor="ctr" bIns="91425" lIns="91425" rIns="91425" wrap="square" tIns="91425">
              <a:noAutofit/>
            </a:bodyPr>
            <a:lstStyle/>
            <a:p>
              <a:pPr indent="0" lvl="0" marL="0">
                <a:spcBef>
                  <a:spcPts val="0"/>
                </a:spcBef>
                <a:buNone/>
              </a:pPr>
              <a:r>
                <a:t/>
              </a:r>
              <a:endParaRPr/>
            </a:p>
          </p:txBody>
        </p:sp>
        <p:sp>
          <p:nvSpPr>
            <p:cNvPr id="141" name="Shape 141"/>
            <p:cNvSpPr/>
            <p:nvPr/>
          </p:nvSpPr>
          <p:spPr>
            <a:xfrm flipH="1" rot="-1591322">
              <a:off x="1818452" y="-76292"/>
              <a:ext cx="229660" cy="571018"/>
            </a:xfrm>
            <a:prstGeom prst="flowChartManualInput">
              <a:avLst/>
            </a:prstGeom>
            <a:solidFill>
              <a:srgbClr val="4BB5D9"/>
            </a:solidFill>
            <a:ln>
              <a:noFill/>
            </a:ln>
          </p:spPr>
          <p:txBody>
            <a:bodyPr anchorCtr="0" anchor="ctr" bIns="91425" lIns="91425" rIns="91425" wrap="square" tIns="91425">
              <a:noAutofit/>
            </a:bodyPr>
            <a:lstStyle/>
            <a:p>
              <a:pPr indent="0" lvl="0" marL="0">
                <a:spcBef>
                  <a:spcPts val="0"/>
                </a:spcBef>
                <a:buNone/>
              </a:pPr>
              <a:r>
                <a:t/>
              </a:r>
              <a:endParaRPr/>
            </a:p>
          </p:txBody>
        </p:sp>
        <p:sp>
          <p:nvSpPr>
            <p:cNvPr id="142" name="Shape 142"/>
            <p:cNvSpPr/>
            <p:nvPr/>
          </p:nvSpPr>
          <p:spPr>
            <a:xfrm rot="10800000">
              <a:off x="-32" y="70725"/>
              <a:ext cx="380284" cy="858147"/>
            </a:xfrm>
            <a:custGeom>
              <a:pathLst>
                <a:path extrusionOk="0" h="84860" w="37596">
                  <a:moveTo>
                    <a:pt x="19066" y="0"/>
                  </a:moveTo>
                  <a:lnTo>
                    <a:pt x="0" y="9130"/>
                  </a:lnTo>
                  <a:lnTo>
                    <a:pt x="37596" y="84860"/>
                  </a:lnTo>
                  <a:lnTo>
                    <a:pt x="37596" y="37328"/>
                  </a:lnTo>
                  <a:close/>
                </a:path>
              </a:pathLst>
            </a:custGeom>
            <a:solidFill>
              <a:srgbClr val="4BB5D9"/>
            </a:solidFill>
            <a:ln>
              <a:noFill/>
            </a:ln>
          </p:spPr>
        </p:sp>
      </p:grpSp>
      <p:sp>
        <p:nvSpPr>
          <p:cNvPr id="143" name="Shape 143"/>
          <p:cNvSpPr txBox="1"/>
          <p:nvPr>
            <p:ph type="title"/>
          </p:nvPr>
        </p:nvSpPr>
        <p:spPr>
          <a:xfrm>
            <a:off x="1031425" y="1149725"/>
            <a:ext cx="6321000" cy="680700"/>
          </a:xfrm>
          <a:prstGeom prst="rect">
            <a:avLst/>
          </a:prstGeom>
        </p:spPr>
        <p:txBody>
          <a:bodyPr anchorCtr="0" anchor="b" bIns="91425" lIns="91425" rIns="91425" wrap="square" tIns="91425"/>
          <a:lstStyle>
            <a:lvl1pPr lvl="0" rtl="0">
              <a:spcBef>
                <a:spcPts val="0"/>
              </a:spcBef>
              <a:buSzPts val="3000"/>
              <a:buNone/>
              <a:defRPr/>
            </a:lvl1pPr>
            <a:lvl2pPr lvl="1" rtl="0">
              <a:spcBef>
                <a:spcPts val="0"/>
              </a:spcBef>
              <a:buSzPts val="3000"/>
              <a:buNone/>
              <a:defRPr/>
            </a:lvl2pPr>
            <a:lvl3pPr lvl="2" rtl="0">
              <a:spcBef>
                <a:spcPts val="0"/>
              </a:spcBef>
              <a:buSzPts val="3000"/>
              <a:buNone/>
              <a:defRPr/>
            </a:lvl3pPr>
            <a:lvl4pPr lvl="3" rtl="0">
              <a:spcBef>
                <a:spcPts val="0"/>
              </a:spcBef>
              <a:buSzPts val="3000"/>
              <a:buNone/>
              <a:defRPr/>
            </a:lvl4pPr>
            <a:lvl5pPr lvl="4" rtl="0">
              <a:spcBef>
                <a:spcPts val="0"/>
              </a:spcBef>
              <a:buSzPts val="3000"/>
              <a:buNone/>
              <a:defRPr/>
            </a:lvl5pPr>
            <a:lvl6pPr lvl="5" rtl="0">
              <a:spcBef>
                <a:spcPts val="0"/>
              </a:spcBef>
              <a:buSzPts val="3000"/>
              <a:buNone/>
              <a:defRPr/>
            </a:lvl6pPr>
            <a:lvl7pPr lvl="6" rtl="0">
              <a:spcBef>
                <a:spcPts val="0"/>
              </a:spcBef>
              <a:buSzPts val="3000"/>
              <a:buNone/>
              <a:defRPr/>
            </a:lvl7pPr>
            <a:lvl8pPr lvl="7" rtl="0">
              <a:spcBef>
                <a:spcPts val="0"/>
              </a:spcBef>
              <a:buSzPts val="3000"/>
              <a:buNone/>
              <a:defRPr/>
            </a:lvl8pPr>
            <a:lvl9pPr lvl="8" rtl="0">
              <a:spcBef>
                <a:spcPts val="0"/>
              </a:spcBef>
              <a:buSzPts val="3000"/>
              <a:buNone/>
              <a:defRPr/>
            </a:lvl9pPr>
          </a:lstStyle>
          <a:p/>
        </p:txBody>
      </p:sp>
      <p:sp>
        <p:nvSpPr>
          <p:cNvPr id="144" name="Shape 144"/>
          <p:cNvSpPr txBox="1"/>
          <p:nvPr>
            <p:ph idx="1" type="body"/>
          </p:nvPr>
        </p:nvSpPr>
        <p:spPr>
          <a:xfrm>
            <a:off x="1031425" y="1830425"/>
            <a:ext cx="2037600" cy="3095400"/>
          </a:xfrm>
          <a:prstGeom prst="rect">
            <a:avLst/>
          </a:prstGeom>
        </p:spPr>
        <p:txBody>
          <a:bodyPr anchorCtr="0" anchor="t" bIns="91425" lIns="91425" rIns="91425" wrap="square" tIns="91425"/>
          <a:lstStyle>
            <a:lvl1pPr lvl="0" rtl="0">
              <a:spcBef>
                <a:spcPts val="0"/>
              </a:spcBef>
              <a:buSzPts val="1600"/>
              <a:buChar char="»"/>
              <a:defRPr sz="1600"/>
            </a:lvl1pPr>
            <a:lvl2pPr lvl="1" rtl="0">
              <a:spcBef>
                <a:spcPts val="0"/>
              </a:spcBef>
              <a:buSzPts val="1600"/>
              <a:buChar char="⋄"/>
              <a:defRPr sz="1600"/>
            </a:lvl2pPr>
            <a:lvl3pPr lvl="2" rtl="0">
              <a:spcBef>
                <a:spcPts val="0"/>
              </a:spcBef>
              <a:buSzPts val="1600"/>
              <a:buChar char="⋄"/>
              <a:defRPr sz="1600"/>
            </a:lvl3pPr>
            <a:lvl4pPr lvl="3" rtl="0">
              <a:spcBef>
                <a:spcPts val="0"/>
              </a:spcBef>
              <a:buSzPts val="1600"/>
              <a:buChar char="⋄"/>
              <a:defRPr sz="1600"/>
            </a:lvl4pPr>
            <a:lvl5pPr lvl="4" rtl="0">
              <a:spcBef>
                <a:spcPts val="0"/>
              </a:spcBef>
              <a:buSzPts val="1600"/>
              <a:buChar char="⋄"/>
              <a:defRPr sz="1600"/>
            </a:lvl5pPr>
            <a:lvl6pPr lvl="5" rtl="0">
              <a:spcBef>
                <a:spcPts val="0"/>
              </a:spcBef>
              <a:buSzPts val="1600"/>
              <a:buChar char="⋄"/>
              <a:defRPr sz="1600"/>
            </a:lvl6pPr>
            <a:lvl7pPr lvl="6" rtl="0">
              <a:spcBef>
                <a:spcPts val="0"/>
              </a:spcBef>
              <a:buSzPts val="1600"/>
              <a:buChar char="●"/>
              <a:defRPr sz="1600"/>
            </a:lvl7pPr>
            <a:lvl8pPr lvl="7" rtl="0">
              <a:spcBef>
                <a:spcPts val="0"/>
              </a:spcBef>
              <a:buSzPts val="1600"/>
              <a:buChar char="○"/>
              <a:defRPr sz="1600"/>
            </a:lvl8pPr>
            <a:lvl9pPr lvl="8" rtl="0">
              <a:spcBef>
                <a:spcPts val="0"/>
              </a:spcBef>
              <a:buSzPts val="1600"/>
              <a:buChar char="■"/>
              <a:defRPr sz="1600"/>
            </a:lvl9pPr>
          </a:lstStyle>
          <a:p/>
        </p:txBody>
      </p:sp>
      <p:sp>
        <p:nvSpPr>
          <p:cNvPr id="145" name="Shape 145"/>
          <p:cNvSpPr txBox="1"/>
          <p:nvPr>
            <p:ph idx="2" type="body"/>
          </p:nvPr>
        </p:nvSpPr>
        <p:spPr>
          <a:xfrm>
            <a:off x="3173275" y="1830425"/>
            <a:ext cx="2037600" cy="3095400"/>
          </a:xfrm>
          <a:prstGeom prst="rect">
            <a:avLst/>
          </a:prstGeom>
        </p:spPr>
        <p:txBody>
          <a:bodyPr anchorCtr="0" anchor="t" bIns="91425" lIns="91425" rIns="91425" wrap="square" tIns="91425"/>
          <a:lstStyle>
            <a:lvl1pPr lvl="0" rtl="0">
              <a:spcBef>
                <a:spcPts val="0"/>
              </a:spcBef>
              <a:buSzPts val="1600"/>
              <a:buChar char="»"/>
              <a:defRPr sz="1600"/>
            </a:lvl1pPr>
            <a:lvl2pPr lvl="1" rtl="0">
              <a:spcBef>
                <a:spcPts val="0"/>
              </a:spcBef>
              <a:buSzPts val="1600"/>
              <a:buChar char="⋄"/>
              <a:defRPr sz="1600"/>
            </a:lvl2pPr>
            <a:lvl3pPr lvl="2" rtl="0">
              <a:spcBef>
                <a:spcPts val="0"/>
              </a:spcBef>
              <a:buSzPts val="1600"/>
              <a:buChar char="⋄"/>
              <a:defRPr sz="1600"/>
            </a:lvl3pPr>
            <a:lvl4pPr lvl="3" rtl="0">
              <a:spcBef>
                <a:spcPts val="0"/>
              </a:spcBef>
              <a:buSzPts val="1600"/>
              <a:buChar char="⋄"/>
              <a:defRPr sz="1600"/>
            </a:lvl4pPr>
            <a:lvl5pPr lvl="4" rtl="0">
              <a:spcBef>
                <a:spcPts val="0"/>
              </a:spcBef>
              <a:buSzPts val="1600"/>
              <a:buChar char="⋄"/>
              <a:defRPr sz="1600"/>
            </a:lvl5pPr>
            <a:lvl6pPr lvl="5" rtl="0">
              <a:spcBef>
                <a:spcPts val="0"/>
              </a:spcBef>
              <a:buSzPts val="1600"/>
              <a:buChar char="⋄"/>
              <a:defRPr sz="1600"/>
            </a:lvl6pPr>
            <a:lvl7pPr lvl="6" rtl="0">
              <a:spcBef>
                <a:spcPts val="0"/>
              </a:spcBef>
              <a:buSzPts val="1600"/>
              <a:buChar char="●"/>
              <a:defRPr sz="1600"/>
            </a:lvl7pPr>
            <a:lvl8pPr lvl="7" rtl="0">
              <a:spcBef>
                <a:spcPts val="0"/>
              </a:spcBef>
              <a:buSzPts val="1600"/>
              <a:buChar char="○"/>
              <a:defRPr sz="1600"/>
            </a:lvl8pPr>
            <a:lvl9pPr lvl="8" rtl="0">
              <a:spcBef>
                <a:spcPts val="0"/>
              </a:spcBef>
              <a:buSzPts val="1600"/>
              <a:buChar char="■"/>
              <a:defRPr sz="1600"/>
            </a:lvl9pPr>
          </a:lstStyle>
          <a:p/>
        </p:txBody>
      </p:sp>
      <p:sp>
        <p:nvSpPr>
          <p:cNvPr id="146" name="Shape 146"/>
          <p:cNvSpPr txBox="1"/>
          <p:nvPr>
            <p:ph idx="3" type="body"/>
          </p:nvPr>
        </p:nvSpPr>
        <p:spPr>
          <a:xfrm>
            <a:off x="5315125" y="1830425"/>
            <a:ext cx="2037600" cy="3095400"/>
          </a:xfrm>
          <a:prstGeom prst="rect">
            <a:avLst/>
          </a:prstGeom>
        </p:spPr>
        <p:txBody>
          <a:bodyPr anchorCtr="0" anchor="t" bIns="91425" lIns="91425" rIns="91425" wrap="square" tIns="91425"/>
          <a:lstStyle>
            <a:lvl1pPr lvl="0" rtl="0">
              <a:spcBef>
                <a:spcPts val="0"/>
              </a:spcBef>
              <a:buSzPts val="1600"/>
              <a:buChar char="»"/>
              <a:defRPr sz="1600"/>
            </a:lvl1pPr>
            <a:lvl2pPr lvl="1" rtl="0">
              <a:spcBef>
                <a:spcPts val="0"/>
              </a:spcBef>
              <a:buSzPts val="1600"/>
              <a:buChar char="⋄"/>
              <a:defRPr sz="1600"/>
            </a:lvl2pPr>
            <a:lvl3pPr lvl="2" rtl="0">
              <a:spcBef>
                <a:spcPts val="0"/>
              </a:spcBef>
              <a:buSzPts val="1600"/>
              <a:buChar char="⋄"/>
              <a:defRPr sz="1600"/>
            </a:lvl3pPr>
            <a:lvl4pPr lvl="3" rtl="0">
              <a:spcBef>
                <a:spcPts val="0"/>
              </a:spcBef>
              <a:buSzPts val="1600"/>
              <a:buChar char="⋄"/>
              <a:defRPr sz="1600"/>
            </a:lvl4pPr>
            <a:lvl5pPr lvl="4" rtl="0">
              <a:spcBef>
                <a:spcPts val="0"/>
              </a:spcBef>
              <a:buSzPts val="1600"/>
              <a:buChar char="⋄"/>
              <a:defRPr sz="1600"/>
            </a:lvl5pPr>
            <a:lvl6pPr lvl="5" rtl="0">
              <a:spcBef>
                <a:spcPts val="0"/>
              </a:spcBef>
              <a:buSzPts val="1600"/>
              <a:buChar char="⋄"/>
              <a:defRPr sz="1600"/>
            </a:lvl6pPr>
            <a:lvl7pPr lvl="6" rtl="0">
              <a:spcBef>
                <a:spcPts val="0"/>
              </a:spcBef>
              <a:buSzPts val="1600"/>
              <a:buChar char="●"/>
              <a:defRPr sz="1600"/>
            </a:lvl7pPr>
            <a:lvl8pPr lvl="7" rtl="0">
              <a:spcBef>
                <a:spcPts val="0"/>
              </a:spcBef>
              <a:buSzPts val="1600"/>
              <a:buChar char="○"/>
              <a:defRPr sz="1600"/>
            </a:lvl8pPr>
            <a:lvl9pPr lvl="8" rtl="0">
              <a:spcBef>
                <a:spcPts val="0"/>
              </a:spcBef>
              <a:buSzPts val="1600"/>
              <a:buChar char="■"/>
              <a:defRPr sz="1600"/>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Only">
  <p:cSld name="Title only">
    <p:spTree>
      <p:nvGrpSpPr>
        <p:cNvPr id="147" name="Shape 147"/>
        <p:cNvGrpSpPr/>
        <p:nvPr/>
      </p:nvGrpSpPr>
      <p:grpSpPr>
        <a:xfrm>
          <a:off x="0" y="0"/>
          <a:ext cx="0" cy="0"/>
          <a:chOff x="0" y="0"/>
          <a:chExt cx="0" cy="0"/>
        </a:xfrm>
      </p:grpSpPr>
      <p:grpSp>
        <p:nvGrpSpPr>
          <p:cNvPr id="148" name="Shape 148"/>
          <p:cNvGrpSpPr/>
          <p:nvPr/>
        </p:nvGrpSpPr>
        <p:grpSpPr>
          <a:xfrm>
            <a:off x="6172200" y="2656118"/>
            <a:ext cx="2971754" cy="2886151"/>
            <a:chOff x="6172200" y="2656118"/>
            <a:chExt cx="2971754" cy="2886151"/>
          </a:xfrm>
        </p:grpSpPr>
        <p:sp>
          <p:nvSpPr>
            <p:cNvPr id="149" name="Shape 149"/>
            <p:cNvSpPr/>
            <p:nvPr/>
          </p:nvSpPr>
          <p:spPr>
            <a:xfrm flipH="1" rot="9208626">
              <a:off x="6704904" y="4110434"/>
              <a:ext cx="484232" cy="1204006"/>
            </a:xfrm>
            <a:prstGeom prst="flowChartManualInput">
              <a:avLst/>
            </a:prstGeom>
            <a:solidFill>
              <a:srgbClr val="4BB5D9"/>
            </a:solidFill>
            <a:ln>
              <a:noFill/>
            </a:ln>
          </p:spPr>
          <p:txBody>
            <a:bodyPr anchorCtr="0" anchor="ctr" bIns="91425" lIns="91425" rIns="91425" wrap="square" tIns="91425">
              <a:noAutofit/>
            </a:bodyPr>
            <a:lstStyle/>
            <a:p>
              <a:pPr indent="0" lvl="0" marL="0">
                <a:spcBef>
                  <a:spcPts val="0"/>
                </a:spcBef>
                <a:buNone/>
              </a:pPr>
              <a:r>
                <a:t/>
              </a:r>
              <a:endParaRPr/>
            </a:p>
          </p:txBody>
        </p:sp>
        <p:sp>
          <p:nvSpPr>
            <p:cNvPr id="150" name="Shape 150"/>
            <p:cNvSpPr/>
            <p:nvPr/>
          </p:nvSpPr>
          <p:spPr>
            <a:xfrm flipH="1" rot="9208633">
              <a:off x="7804300" y="3279013"/>
              <a:ext cx="877624" cy="2182136"/>
            </a:xfrm>
            <a:prstGeom prst="flowChartManualInput">
              <a:avLst/>
            </a:prstGeom>
            <a:solidFill>
              <a:srgbClr val="81D1EC"/>
            </a:solidFill>
            <a:ln>
              <a:noFill/>
            </a:ln>
          </p:spPr>
          <p:txBody>
            <a:bodyPr anchorCtr="0" anchor="ctr" bIns="91425" lIns="91425" rIns="91425" wrap="square" tIns="91425">
              <a:noAutofit/>
            </a:bodyPr>
            <a:lstStyle/>
            <a:p>
              <a:pPr indent="0" lvl="0" marL="0">
                <a:spcBef>
                  <a:spcPts val="0"/>
                </a:spcBef>
                <a:buNone/>
              </a:pPr>
              <a:r>
                <a:t/>
              </a:r>
              <a:endParaRPr/>
            </a:p>
          </p:txBody>
        </p:sp>
        <p:sp>
          <p:nvSpPr>
            <p:cNvPr id="151" name="Shape 151"/>
            <p:cNvSpPr/>
            <p:nvPr/>
          </p:nvSpPr>
          <p:spPr>
            <a:xfrm flipH="1" rot="9208606">
              <a:off x="7481789" y="4276913"/>
              <a:ext cx="408796" cy="1016449"/>
            </a:xfrm>
            <a:prstGeom prst="flowChartManualInput">
              <a:avLst/>
            </a:prstGeom>
            <a:solidFill>
              <a:srgbClr val="FF9900"/>
            </a:solidFill>
            <a:ln>
              <a:noFill/>
            </a:ln>
          </p:spPr>
          <p:txBody>
            <a:bodyPr anchorCtr="0" anchor="ctr" bIns="91425" lIns="91425" rIns="91425" wrap="square" tIns="91425">
              <a:noAutofit/>
            </a:bodyPr>
            <a:lstStyle/>
            <a:p>
              <a:pPr indent="0" lvl="0" marL="0">
                <a:spcBef>
                  <a:spcPts val="0"/>
                </a:spcBef>
                <a:buNone/>
              </a:pPr>
              <a:r>
                <a:t/>
              </a:r>
              <a:endParaRPr/>
            </a:p>
          </p:txBody>
        </p:sp>
        <p:sp>
          <p:nvSpPr>
            <p:cNvPr id="152" name="Shape 152"/>
            <p:cNvSpPr/>
            <p:nvPr/>
          </p:nvSpPr>
          <p:spPr>
            <a:xfrm flipH="1" rot="9208678">
              <a:off x="6287617" y="4657701"/>
              <a:ext cx="229660" cy="571018"/>
            </a:xfrm>
            <a:prstGeom prst="flowChartManualInput">
              <a:avLst/>
            </a:prstGeom>
            <a:solidFill>
              <a:srgbClr val="3796BF"/>
            </a:solidFill>
            <a:ln>
              <a:noFill/>
            </a:ln>
          </p:spPr>
          <p:txBody>
            <a:bodyPr anchorCtr="0" anchor="ctr" bIns="91425" lIns="91425" rIns="91425" wrap="square" tIns="91425">
              <a:noAutofit/>
            </a:bodyPr>
            <a:lstStyle/>
            <a:p>
              <a:pPr indent="0" lvl="0" marL="0">
                <a:spcBef>
                  <a:spcPts val="0"/>
                </a:spcBef>
                <a:buNone/>
              </a:pPr>
              <a:r>
                <a:t/>
              </a:r>
              <a:endParaRPr/>
            </a:p>
          </p:txBody>
        </p:sp>
        <p:sp>
          <p:nvSpPr>
            <p:cNvPr id="153" name="Shape 153"/>
            <p:cNvSpPr/>
            <p:nvPr/>
          </p:nvSpPr>
          <p:spPr>
            <a:xfrm>
              <a:off x="8289303" y="2656118"/>
              <a:ext cx="854651" cy="1929080"/>
            </a:xfrm>
            <a:custGeom>
              <a:pathLst>
                <a:path extrusionOk="0" h="84860" w="37596">
                  <a:moveTo>
                    <a:pt x="19066" y="0"/>
                  </a:moveTo>
                  <a:lnTo>
                    <a:pt x="0" y="9130"/>
                  </a:lnTo>
                  <a:lnTo>
                    <a:pt x="37596" y="84860"/>
                  </a:lnTo>
                  <a:lnTo>
                    <a:pt x="37596" y="37328"/>
                  </a:lnTo>
                  <a:close/>
                </a:path>
              </a:pathLst>
            </a:custGeom>
            <a:solidFill>
              <a:srgbClr val="3796BF"/>
            </a:solidFill>
            <a:ln>
              <a:noFill/>
            </a:ln>
          </p:spPr>
        </p:sp>
      </p:grpSp>
      <p:grpSp>
        <p:nvGrpSpPr>
          <p:cNvPr id="154" name="Shape 154"/>
          <p:cNvGrpSpPr/>
          <p:nvPr/>
        </p:nvGrpSpPr>
        <p:grpSpPr>
          <a:xfrm>
            <a:off x="-32" y="-228027"/>
            <a:ext cx="2163561" cy="1347300"/>
            <a:chOff x="-32" y="-215963"/>
            <a:chExt cx="2163561" cy="1347300"/>
          </a:xfrm>
        </p:grpSpPr>
        <p:sp>
          <p:nvSpPr>
            <p:cNvPr id="155" name="Shape 155"/>
            <p:cNvSpPr/>
            <p:nvPr/>
          </p:nvSpPr>
          <p:spPr>
            <a:xfrm flipH="1" rot="-1591408">
              <a:off x="1362169" y="-63166"/>
              <a:ext cx="205103" cy="509980"/>
            </a:xfrm>
            <a:prstGeom prst="flowChartManualInput">
              <a:avLst/>
            </a:prstGeom>
            <a:solidFill>
              <a:srgbClr val="3796BF"/>
            </a:solidFill>
            <a:ln>
              <a:noFill/>
            </a:ln>
          </p:spPr>
          <p:txBody>
            <a:bodyPr anchorCtr="0" anchor="ctr" bIns="91425" lIns="91425" rIns="91425" wrap="square" tIns="91425">
              <a:noAutofit/>
            </a:bodyPr>
            <a:lstStyle/>
            <a:p>
              <a:pPr indent="0" lvl="0" marL="0">
                <a:spcBef>
                  <a:spcPts val="0"/>
                </a:spcBef>
                <a:buNone/>
              </a:pPr>
              <a:r>
                <a:t/>
              </a:r>
              <a:endParaRPr/>
            </a:p>
          </p:txBody>
        </p:sp>
        <p:sp>
          <p:nvSpPr>
            <p:cNvPr id="156" name="Shape 156"/>
            <p:cNvSpPr/>
            <p:nvPr/>
          </p:nvSpPr>
          <p:spPr>
            <a:xfrm flipH="1" rot="-1591371">
              <a:off x="239463" y="-151890"/>
              <a:ext cx="434754" cy="1080980"/>
            </a:xfrm>
            <a:prstGeom prst="flowChartManualInput">
              <a:avLst/>
            </a:prstGeom>
            <a:solidFill>
              <a:srgbClr val="FF9900"/>
            </a:solidFill>
            <a:ln>
              <a:noFill/>
            </a:ln>
          </p:spPr>
          <p:txBody>
            <a:bodyPr anchorCtr="0" anchor="ctr" bIns="91425" lIns="91425" rIns="91425" wrap="square" tIns="91425">
              <a:noAutofit/>
            </a:bodyPr>
            <a:lstStyle/>
            <a:p>
              <a:pPr indent="0" lvl="0" marL="0">
                <a:spcBef>
                  <a:spcPts val="0"/>
                </a:spcBef>
                <a:buNone/>
              </a:pPr>
              <a:r>
                <a:t/>
              </a:r>
              <a:endParaRPr/>
            </a:p>
          </p:txBody>
        </p:sp>
        <p:sp>
          <p:nvSpPr>
            <p:cNvPr id="157" name="Shape 157"/>
            <p:cNvSpPr/>
            <p:nvPr/>
          </p:nvSpPr>
          <p:spPr>
            <a:xfrm flipH="1" rot="-1591339">
              <a:off x="892401" y="-169347"/>
              <a:ext cx="504374" cy="1254067"/>
            </a:xfrm>
            <a:prstGeom prst="flowChartManualInput">
              <a:avLst/>
            </a:prstGeom>
            <a:solidFill>
              <a:srgbClr val="81D1EC"/>
            </a:solidFill>
            <a:ln>
              <a:noFill/>
            </a:ln>
          </p:spPr>
          <p:txBody>
            <a:bodyPr anchorCtr="0" anchor="ctr" bIns="91425" lIns="91425" rIns="91425" wrap="square" tIns="91425">
              <a:noAutofit/>
            </a:bodyPr>
            <a:lstStyle/>
            <a:p>
              <a:pPr indent="0" lvl="0" marL="0">
                <a:spcBef>
                  <a:spcPts val="0"/>
                </a:spcBef>
                <a:buNone/>
              </a:pPr>
              <a:r>
                <a:t/>
              </a:r>
              <a:endParaRPr/>
            </a:p>
          </p:txBody>
        </p:sp>
        <p:sp>
          <p:nvSpPr>
            <p:cNvPr id="158" name="Shape 158"/>
            <p:cNvSpPr/>
            <p:nvPr/>
          </p:nvSpPr>
          <p:spPr>
            <a:xfrm flipH="1" rot="-1591322">
              <a:off x="1818452" y="-76292"/>
              <a:ext cx="229660" cy="571018"/>
            </a:xfrm>
            <a:prstGeom prst="flowChartManualInput">
              <a:avLst/>
            </a:prstGeom>
            <a:solidFill>
              <a:srgbClr val="4BB5D9"/>
            </a:solidFill>
            <a:ln>
              <a:noFill/>
            </a:ln>
          </p:spPr>
          <p:txBody>
            <a:bodyPr anchorCtr="0" anchor="ctr" bIns="91425" lIns="91425" rIns="91425" wrap="square" tIns="91425">
              <a:noAutofit/>
            </a:bodyPr>
            <a:lstStyle/>
            <a:p>
              <a:pPr indent="0" lvl="0" marL="0">
                <a:spcBef>
                  <a:spcPts val="0"/>
                </a:spcBef>
                <a:buNone/>
              </a:pPr>
              <a:r>
                <a:t/>
              </a:r>
              <a:endParaRPr/>
            </a:p>
          </p:txBody>
        </p:sp>
        <p:sp>
          <p:nvSpPr>
            <p:cNvPr id="159" name="Shape 159"/>
            <p:cNvSpPr/>
            <p:nvPr/>
          </p:nvSpPr>
          <p:spPr>
            <a:xfrm rot="10800000">
              <a:off x="-32" y="70725"/>
              <a:ext cx="380284" cy="858147"/>
            </a:xfrm>
            <a:custGeom>
              <a:pathLst>
                <a:path extrusionOk="0" h="84860" w="37596">
                  <a:moveTo>
                    <a:pt x="19066" y="0"/>
                  </a:moveTo>
                  <a:lnTo>
                    <a:pt x="0" y="9130"/>
                  </a:lnTo>
                  <a:lnTo>
                    <a:pt x="37596" y="84860"/>
                  </a:lnTo>
                  <a:lnTo>
                    <a:pt x="37596" y="37328"/>
                  </a:lnTo>
                  <a:close/>
                </a:path>
              </a:pathLst>
            </a:custGeom>
            <a:solidFill>
              <a:srgbClr val="4BB5D9"/>
            </a:solidFill>
            <a:ln>
              <a:noFill/>
            </a:ln>
          </p:spPr>
        </p:sp>
      </p:grpSp>
      <p:sp>
        <p:nvSpPr>
          <p:cNvPr id="160" name="Shape 160"/>
          <p:cNvSpPr txBox="1"/>
          <p:nvPr>
            <p:ph type="title"/>
          </p:nvPr>
        </p:nvSpPr>
        <p:spPr>
          <a:xfrm>
            <a:off x="1031425" y="1149725"/>
            <a:ext cx="5760300" cy="680700"/>
          </a:xfrm>
          <a:prstGeom prst="rect">
            <a:avLst/>
          </a:prstGeom>
        </p:spPr>
        <p:txBody>
          <a:bodyPr anchorCtr="0" anchor="b" bIns="91425" lIns="91425" rIns="91425" wrap="square" tIns="91425"/>
          <a:lstStyle>
            <a:lvl1pPr lvl="0" rtl="0">
              <a:spcBef>
                <a:spcPts val="0"/>
              </a:spcBef>
              <a:buSzPts val="3000"/>
              <a:buNone/>
              <a:defRPr/>
            </a:lvl1pPr>
            <a:lvl2pPr lvl="1" rtl="0">
              <a:spcBef>
                <a:spcPts val="0"/>
              </a:spcBef>
              <a:buSzPts val="3000"/>
              <a:buNone/>
              <a:defRPr/>
            </a:lvl2pPr>
            <a:lvl3pPr lvl="2" rtl="0">
              <a:spcBef>
                <a:spcPts val="0"/>
              </a:spcBef>
              <a:buSzPts val="3000"/>
              <a:buNone/>
              <a:defRPr/>
            </a:lvl3pPr>
            <a:lvl4pPr lvl="3" rtl="0">
              <a:spcBef>
                <a:spcPts val="0"/>
              </a:spcBef>
              <a:buSzPts val="3000"/>
              <a:buNone/>
              <a:defRPr/>
            </a:lvl4pPr>
            <a:lvl5pPr lvl="4" rtl="0">
              <a:spcBef>
                <a:spcPts val="0"/>
              </a:spcBef>
              <a:buSzPts val="3000"/>
              <a:buNone/>
              <a:defRPr/>
            </a:lvl5pPr>
            <a:lvl6pPr lvl="5" rtl="0">
              <a:spcBef>
                <a:spcPts val="0"/>
              </a:spcBef>
              <a:buSzPts val="3000"/>
              <a:buNone/>
              <a:defRPr/>
            </a:lvl6pPr>
            <a:lvl7pPr lvl="6" rtl="0">
              <a:spcBef>
                <a:spcPts val="0"/>
              </a:spcBef>
              <a:buSzPts val="3000"/>
              <a:buNone/>
              <a:defRPr/>
            </a:lvl7pPr>
            <a:lvl8pPr lvl="7" rtl="0">
              <a:spcBef>
                <a:spcPts val="0"/>
              </a:spcBef>
              <a:buSzPts val="3000"/>
              <a:buNone/>
              <a:defRPr/>
            </a:lvl8pPr>
            <a:lvl9pPr lvl="8" rtl="0">
              <a:spcBef>
                <a:spcPts val="0"/>
              </a:spcBef>
              <a:buSzPts val="3000"/>
              <a:buNone/>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Caption">
    <p:spTree>
      <p:nvGrpSpPr>
        <p:cNvPr id="161" name="Shape 161"/>
        <p:cNvGrpSpPr/>
        <p:nvPr/>
      </p:nvGrpSpPr>
      <p:grpSpPr>
        <a:xfrm>
          <a:off x="0" y="0"/>
          <a:ext cx="0" cy="0"/>
          <a:chOff x="0" y="0"/>
          <a:chExt cx="0" cy="0"/>
        </a:xfrm>
      </p:grpSpPr>
      <p:grpSp>
        <p:nvGrpSpPr>
          <p:cNvPr id="162" name="Shape 162"/>
          <p:cNvGrpSpPr/>
          <p:nvPr/>
        </p:nvGrpSpPr>
        <p:grpSpPr>
          <a:xfrm>
            <a:off x="-32" y="-228027"/>
            <a:ext cx="2163561" cy="1347300"/>
            <a:chOff x="-32" y="-215963"/>
            <a:chExt cx="2163561" cy="1347300"/>
          </a:xfrm>
        </p:grpSpPr>
        <p:sp>
          <p:nvSpPr>
            <p:cNvPr id="163" name="Shape 163"/>
            <p:cNvSpPr/>
            <p:nvPr/>
          </p:nvSpPr>
          <p:spPr>
            <a:xfrm flipH="1" rot="-1591408">
              <a:off x="1362169" y="-63166"/>
              <a:ext cx="205103" cy="509980"/>
            </a:xfrm>
            <a:prstGeom prst="flowChartManualInput">
              <a:avLst/>
            </a:prstGeom>
            <a:solidFill>
              <a:srgbClr val="3796BF"/>
            </a:solidFill>
            <a:ln>
              <a:noFill/>
            </a:ln>
          </p:spPr>
          <p:txBody>
            <a:bodyPr anchorCtr="0" anchor="ctr" bIns="91425" lIns="91425" rIns="91425" wrap="square" tIns="91425">
              <a:noAutofit/>
            </a:bodyPr>
            <a:lstStyle/>
            <a:p>
              <a:pPr indent="0" lvl="0" marL="0">
                <a:spcBef>
                  <a:spcPts val="0"/>
                </a:spcBef>
                <a:buNone/>
              </a:pPr>
              <a:r>
                <a:t/>
              </a:r>
              <a:endParaRPr/>
            </a:p>
          </p:txBody>
        </p:sp>
        <p:sp>
          <p:nvSpPr>
            <p:cNvPr id="164" name="Shape 164"/>
            <p:cNvSpPr/>
            <p:nvPr/>
          </p:nvSpPr>
          <p:spPr>
            <a:xfrm flipH="1" rot="-1591371">
              <a:off x="239463" y="-151890"/>
              <a:ext cx="434754" cy="1080980"/>
            </a:xfrm>
            <a:prstGeom prst="flowChartManualInput">
              <a:avLst/>
            </a:prstGeom>
            <a:solidFill>
              <a:srgbClr val="FF9900"/>
            </a:solidFill>
            <a:ln>
              <a:noFill/>
            </a:ln>
          </p:spPr>
          <p:txBody>
            <a:bodyPr anchorCtr="0" anchor="ctr" bIns="91425" lIns="91425" rIns="91425" wrap="square" tIns="91425">
              <a:noAutofit/>
            </a:bodyPr>
            <a:lstStyle/>
            <a:p>
              <a:pPr indent="0" lvl="0" marL="0">
                <a:spcBef>
                  <a:spcPts val="0"/>
                </a:spcBef>
                <a:buNone/>
              </a:pPr>
              <a:r>
                <a:t/>
              </a:r>
              <a:endParaRPr/>
            </a:p>
          </p:txBody>
        </p:sp>
        <p:sp>
          <p:nvSpPr>
            <p:cNvPr id="165" name="Shape 165"/>
            <p:cNvSpPr/>
            <p:nvPr/>
          </p:nvSpPr>
          <p:spPr>
            <a:xfrm flipH="1" rot="-1591339">
              <a:off x="892401" y="-169347"/>
              <a:ext cx="504374" cy="1254067"/>
            </a:xfrm>
            <a:prstGeom prst="flowChartManualInput">
              <a:avLst/>
            </a:prstGeom>
            <a:solidFill>
              <a:srgbClr val="81D1EC"/>
            </a:solidFill>
            <a:ln>
              <a:noFill/>
            </a:ln>
          </p:spPr>
          <p:txBody>
            <a:bodyPr anchorCtr="0" anchor="ctr" bIns="91425" lIns="91425" rIns="91425" wrap="square" tIns="91425">
              <a:noAutofit/>
            </a:bodyPr>
            <a:lstStyle/>
            <a:p>
              <a:pPr indent="0" lvl="0" marL="0">
                <a:spcBef>
                  <a:spcPts val="0"/>
                </a:spcBef>
                <a:buNone/>
              </a:pPr>
              <a:r>
                <a:t/>
              </a:r>
              <a:endParaRPr/>
            </a:p>
          </p:txBody>
        </p:sp>
        <p:sp>
          <p:nvSpPr>
            <p:cNvPr id="166" name="Shape 166"/>
            <p:cNvSpPr/>
            <p:nvPr/>
          </p:nvSpPr>
          <p:spPr>
            <a:xfrm flipH="1" rot="-1591322">
              <a:off x="1818452" y="-76292"/>
              <a:ext cx="229660" cy="571018"/>
            </a:xfrm>
            <a:prstGeom prst="flowChartManualInput">
              <a:avLst/>
            </a:prstGeom>
            <a:solidFill>
              <a:srgbClr val="4BB5D9"/>
            </a:solidFill>
            <a:ln>
              <a:noFill/>
            </a:ln>
          </p:spPr>
          <p:txBody>
            <a:bodyPr anchorCtr="0" anchor="ctr" bIns="91425" lIns="91425" rIns="91425" wrap="square" tIns="91425">
              <a:noAutofit/>
            </a:bodyPr>
            <a:lstStyle/>
            <a:p>
              <a:pPr indent="0" lvl="0" marL="0">
                <a:spcBef>
                  <a:spcPts val="0"/>
                </a:spcBef>
                <a:buNone/>
              </a:pPr>
              <a:r>
                <a:t/>
              </a:r>
              <a:endParaRPr/>
            </a:p>
          </p:txBody>
        </p:sp>
        <p:sp>
          <p:nvSpPr>
            <p:cNvPr id="167" name="Shape 167"/>
            <p:cNvSpPr/>
            <p:nvPr/>
          </p:nvSpPr>
          <p:spPr>
            <a:xfrm rot="10800000">
              <a:off x="-32" y="70725"/>
              <a:ext cx="380284" cy="858147"/>
            </a:xfrm>
            <a:custGeom>
              <a:pathLst>
                <a:path extrusionOk="0" h="84860" w="37596">
                  <a:moveTo>
                    <a:pt x="19066" y="0"/>
                  </a:moveTo>
                  <a:lnTo>
                    <a:pt x="0" y="9130"/>
                  </a:lnTo>
                  <a:lnTo>
                    <a:pt x="37596" y="84860"/>
                  </a:lnTo>
                  <a:lnTo>
                    <a:pt x="37596" y="37328"/>
                  </a:lnTo>
                  <a:close/>
                </a:path>
              </a:pathLst>
            </a:custGeom>
            <a:solidFill>
              <a:srgbClr val="4BB5D9"/>
            </a:solidFill>
            <a:ln>
              <a:noFill/>
            </a:ln>
          </p:spPr>
        </p:sp>
      </p:grpSp>
      <p:sp>
        <p:nvSpPr>
          <p:cNvPr id="168" name="Shape 168"/>
          <p:cNvSpPr txBox="1"/>
          <p:nvPr>
            <p:ph idx="1" type="body"/>
          </p:nvPr>
        </p:nvSpPr>
        <p:spPr>
          <a:xfrm>
            <a:off x="1097775" y="4025300"/>
            <a:ext cx="6948600" cy="519600"/>
          </a:xfrm>
          <a:prstGeom prst="rect">
            <a:avLst/>
          </a:prstGeom>
        </p:spPr>
        <p:txBody>
          <a:bodyPr anchorCtr="0" anchor="t" bIns="91425" lIns="91425" rIns="91425" wrap="square" tIns="91425"/>
          <a:lstStyle>
            <a:lvl1pPr lvl="0" rtl="0">
              <a:spcBef>
                <a:spcPts val="360"/>
              </a:spcBef>
              <a:buSzPts val="1800"/>
              <a:buNone/>
              <a:defRPr sz="1800"/>
            </a:lvl1pPr>
          </a:lstStyle>
          <a:p/>
        </p:txBody>
      </p:sp>
      <p:grpSp>
        <p:nvGrpSpPr>
          <p:cNvPr id="169" name="Shape 169"/>
          <p:cNvGrpSpPr/>
          <p:nvPr/>
        </p:nvGrpSpPr>
        <p:grpSpPr>
          <a:xfrm>
            <a:off x="6791633" y="3181575"/>
            <a:ext cx="2352143" cy="2284388"/>
            <a:chOff x="6172200" y="2656118"/>
            <a:chExt cx="2971754" cy="2886151"/>
          </a:xfrm>
        </p:grpSpPr>
        <p:sp>
          <p:nvSpPr>
            <p:cNvPr id="170" name="Shape 170"/>
            <p:cNvSpPr/>
            <p:nvPr/>
          </p:nvSpPr>
          <p:spPr>
            <a:xfrm flipH="1" rot="9208626">
              <a:off x="6704904" y="4110434"/>
              <a:ext cx="484232" cy="1204006"/>
            </a:xfrm>
            <a:prstGeom prst="flowChartManualInput">
              <a:avLst/>
            </a:prstGeom>
            <a:solidFill>
              <a:srgbClr val="4BB5D9"/>
            </a:solidFill>
            <a:ln>
              <a:noFill/>
            </a:ln>
          </p:spPr>
          <p:txBody>
            <a:bodyPr anchorCtr="0" anchor="ctr" bIns="91425" lIns="91425" rIns="91425" wrap="square" tIns="91425">
              <a:noAutofit/>
            </a:bodyPr>
            <a:lstStyle/>
            <a:p>
              <a:pPr indent="0" lvl="0" marL="0">
                <a:spcBef>
                  <a:spcPts val="0"/>
                </a:spcBef>
                <a:buNone/>
              </a:pPr>
              <a:r>
                <a:t/>
              </a:r>
              <a:endParaRPr/>
            </a:p>
          </p:txBody>
        </p:sp>
        <p:sp>
          <p:nvSpPr>
            <p:cNvPr id="171" name="Shape 171"/>
            <p:cNvSpPr/>
            <p:nvPr/>
          </p:nvSpPr>
          <p:spPr>
            <a:xfrm flipH="1" rot="9208633">
              <a:off x="7804300" y="3279013"/>
              <a:ext cx="877624" cy="2182136"/>
            </a:xfrm>
            <a:prstGeom prst="flowChartManualInput">
              <a:avLst/>
            </a:prstGeom>
            <a:solidFill>
              <a:srgbClr val="81D1EC"/>
            </a:solidFill>
            <a:ln>
              <a:noFill/>
            </a:ln>
          </p:spPr>
          <p:txBody>
            <a:bodyPr anchorCtr="0" anchor="ctr" bIns="91425" lIns="91425" rIns="91425" wrap="square" tIns="91425">
              <a:noAutofit/>
            </a:bodyPr>
            <a:lstStyle/>
            <a:p>
              <a:pPr indent="0" lvl="0" marL="0">
                <a:spcBef>
                  <a:spcPts val="0"/>
                </a:spcBef>
                <a:buNone/>
              </a:pPr>
              <a:r>
                <a:t/>
              </a:r>
              <a:endParaRPr/>
            </a:p>
          </p:txBody>
        </p:sp>
        <p:sp>
          <p:nvSpPr>
            <p:cNvPr id="172" name="Shape 172"/>
            <p:cNvSpPr/>
            <p:nvPr/>
          </p:nvSpPr>
          <p:spPr>
            <a:xfrm flipH="1" rot="9208606">
              <a:off x="7481789" y="4276913"/>
              <a:ext cx="408796" cy="1016449"/>
            </a:xfrm>
            <a:prstGeom prst="flowChartManualInput">
              <a:avLst/>
            </a:prstGeom>
            <a:solidFill>
              <a:srgbClr val="FF9900"/>
            </a:solidFill>
            <a:ln>
              <a:noFill/>
            </a:ln>
          </p:spPr>
          <p:txBody>
            <a:bodyPr anchorCtr="0" anchor="ctr" bIns="91425" lIns="91425" rIns="91425" wrap="square" tIns="91425">
              <a:noAutofit/>
            </a:bodyPr>
            <a:lstStyle/>
            <a:p>
              <a:pPr indent="0" lvl="0" marL="0">
                <a:spcBef>
                  <a:spcPts val="0"/>
                </a:spcBef>
                <a:buNone/>
              </a:pPr>
              <a:r>
                <a:t/>
              </a:r>
              <a:endParaRPr/>
            </a:p>
          </p:txBody>
        </p:sp>
        <p:sp>
          <p:nvSpPr>
            <p:cNvPr id="173" name="Shape 173"/>
            <p:cNvSpPr/>
            <p:nvPr/>
          </p:nvSpPr>
          <p:spPr>
            <a:xfrm flipH="1" rot="9208678">
              <a:off x="6287617" y="4657701"/>
              <a:ext cx="229660" cy="571018"/>
            </a:xfrm>
            <a:prstGeom prst="flowChartManualInput">
              <a:avLst/>
            </a:prstGeom>
            <a:solidFill>
              <a:srgbClr val="3796BF"/>
            </a:solidFill>
            <a:ln>
              <a:noFill/>
            </a:ln>
          </p:spPr>
          <p:txBody>
            <a:bodyPr anchorCtr="0" anchor="ctr" bIns="91425" lIns="91425" rIns="91425" wrap="square" tIns="91425">
              <a:noAutofit/>
            </a:bodyPr>
            <a:lstStyle/>
            <a:p>
              <a:pPr indent="0" lvl="0" marL="0">
                <a:spcBef>
                  <a:spcPts val="0"/>
                </a:spcBef>
                <a:buNone/>
              </a:pPr>
              <a:r>
                <a:t/>
              </a:r>
              <a:endParaRPr/>
            </a:p>
          </p:txBody>
        </p:sp>
        <p:sp>
          <p:nvSpPr>
            <p:cNvPr id="174" name="Shape 174"/>
            <p:cNvSpPr/>
            <p:nvPr/>
          </p:nvSpPr>
          <p:spPr>
            <a:xfrm>
              <a:off x="8289303" y="2656118"/>
              <a:ext cx="854651" cy="1929080"/>
            </a:xfrm>
            <a:custGeom>
              <a:pathLst>
                <a:path extrusionOk="0" h="84860" w="37596">
                  <a:moveTo>
                    <a:pt x="19066" y="0"/>
                  </a:moveTo>
                  <a:lnTo>
                    <a:pt x="0" y="9130"/>
                  </a:lnTo>
                  <a:lnTo>
                    <a:pt x="37596" y="84860"/>
                  </a:lnTo>
                  <a:lnTo>
                    <a:pt x="37596" y="37328"/>
                  </a:lnTo>
                  <a:close/>
                </a:path>
              </a:pathLst>
            </a:custGeom>
            <a:solidFill>
              <a:srgbClr val="3796BF"/>
            </a:solidFill>
            <a:ln>
              <a:noFill/>
            </a:ln>
          </p:spPr>
        </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blank">
  <p:cSld name="Blank">
    <p:spTree>
      <p:nvGrpSpPr>
        <p:cNvPr id="175" name="Shape 175"/>
        <p:cNvGrpSpPr/>
        <p:nvPr/>
      </p:nvGrpSpPr>
      <p:grpSpPr>
        <a:xfrm>
          <a:off x="0" y="0"/>
          <a:ext cx="0" cy="0"/>
          <a:chOff x="0" y="0"/>
          <a:chExt cx="0" cy="0"/>
        </a:xfrm>
      </p:grpSpPr>
      <p:grpSp>
        <p:nvGrpSpPr>
          <p:cNvPr id="176" name="Shape 176"/>
          <p:cNvGrpSpPr/>
          <p:nvPr/>
        </p:nvGrpSpPr>
        <p:grpSpPr>
          <a:xfrm>
            <a:off x="6172200" y="2656118"/>
            <a:ext cx="2971754" cy="2886151"/>
            <a:chOff x="6172200" y="2656118"/>
            <a:chExt cx="2971754" cy="2886151"/>
          </a:xfrm>
        </p:grpSpPr>
        <p:sp>
          <p:nvSpPr>
            <p:cNvPr id="177" name="Shape 177"/>
            <p:cNvSpPr/>
            <p:nvPr/>
          </p:nvSpPr>
          <p:spPr>
            <a:xfrm flipH="1" rot="9208626">
              <a:off x="6704904" y="4110434"/>
              <a:ext cx="484232" cy="1204006"/>
            </a:xfrm>
            <a:prstGeom prst="flowChartManualInput">
              <a:avLst/>
            </a:prstGeom>
            <a:solidFill>
              <a:srgbClr val="4BB5D9"/>
            </a:solidFill>
            <a:ln>
              <a:noFill/>
            </a:ln>
          </p:spPr>
          <p:txBody>
            <a:bodyPr anchorCtr="0" anchor="ctr" bIns="91425" lIns="91425" rIns="91425" wrap="square" tIns="91425">
              <a:noAutofit/>
            </a:bodyPr>
            <a:lstStyle/>
            <a:p>
              <a:pPr indent="0" lvl="0" marL="0">
                <a:spcBef>
                  <a:spcPts val="0"/>
                </a:spcBef>
                <a:buNone/>
              </a:pPr>
              <a:r>
                <a:t/>
              </a:r>
              <a:endParaRPr/>
            </a:p>
          </p:txBody>
        </p:sp>
        <p:sp>
          <p:nvSpPr>
            <p:cNvPr id="178" name="Shape 178"/>
            <p:cNvSpPr/>
            <p:nvPr/>
          </p:nvSpPr>
          <p:spPr>
            <a:xfrm flipH="1" rot="9208633">
              <a:off x="7804300" y="3279013"/>
              <a:ext cx="877624" cy="2182136"/>
            </a:xfrm>
            <a:prstGeom prst="flowChartManualInput">
              <a:avLst/>
            </a:prstGeom>
            <a:solidFill>
              <a:srgbClr val="81D1EC"/>
            </a:solidFill>
            <a:ln>
              <a:noFill/>
            </a:ln>
          </p:spPr>
          <p:txBody>
            <a:bodyPr anchorCtr="0" anchor="ctr" bIns="91425" lIns="91425" rIns="91425" wrap="square" tIns="91425">
              <a:noAutofit/>
            </a:bodyPr>
            <a:lstStyle/>
            <a:p>
              <a:pPr indent="0" lvl="0" marL="0">
                <a:spcBef>
                  <a:spcPts val="0"/>
                </a:spcBef>
                <a:buNone/>
              </a:pPr>
              <a:r>
                <a:t/>
              </a:r>
              <a:endParaRPr/>
            </a:p>
          </p:txBody>
        </p:sp>
        <p:sp>
          <p:nvSpPr>
            <p:cNvPr id="179" name="Shape 179"/>
            <p:cNvSpPr/>
            <p:nvPr/>
          </p:nvSpPr>
          <p:spPr>
            <a:xfrm flipH="1" rot="9208606">
              <a:off x="7481789" y="4276913"/>
              <a:ext cx="408796" cy="1016449"/>
            </a:xfrm>
            <a:prstGeom prst="flowChartManualInput">
              <a:avLst/>
            </a:prstGeom>
            <a:solidFill>
              <a:srgbClr val="FF9900"/>
            </a:solidFill>
            <a:ln>
              <a:noFill/>
            </a:ln>
          </p:spPr>
          <p:txBody>
            <a:bodyPr anchorCtr="0" anchor="ctr" bIns="91425" lIns="91425" rIns="91425" wrap="square" tIns="91425">
              <a:noAutofit/>
            </a:bodyPr>
            <a:lstStyle/>
            <a:p>
              <a:pPr indent="0" lvl="0" marL="0">
                <a:spcBef>
                  <a:spcPts val="0"/>
                </a:spcBef>
                <a:buNone/>
              </a:pPr>
              <a:r>
                <a:t/>
              </a:r>
              <a:endParaRPr/>
            </a:p>
          </p:txBody>
        </p:sp>
        <p:sp>
          <p:nvSpPr>
            <p:cNvPr id="180" name="Shape 180"/>
            <p:cNvSpPr/>
            <p:nvPr/>
          </p:nvSpPr>
          <p:spPr>
            <a:xfrm flipH="1" rot="9208678">
              <a:off x="6287617" y="4657701"/>
              <a:ext cx="229660" cy="571018"/>
            </a:xfrm>
            <a:prstGeom prst="flowChartManualInput">
              <a:avLst/>
            </a:prstGeom>
            <a:solidFill>
              <a:srgbClr val="3796BF"/>
            </a:solidFill>
            <a:ln>
              <a:noFill/>
            </a:ln>
          </p:spPr>
          <p:txBody>
            <a:bodyPr anchorCtr="0" anchor="ctr" bIns="91425" lIns="91425" rIns="91425" wrap="square" tIns="91425">
              <a:noAutofit/>
            </a:bodyPr>
            <a:lstStyle/>
            <a:p>
              <a:pPr indent="0" lvl="0" marL="0">
                <a:spcBef>
                  <a:spcPts val="0"/>
                </a:spcBef>
                <a:buNone/>
              </a:pPr>
              <a:r>
                <a:t/>
              </a:r>
              <a:endParaRPr/>
            </a:p>
          </p:txBody>
        </p:sp>
        <p:sp>
          <p:nvSpPr>
            <p:cNvPr id="181" name="Shape 181"/>
            <p:cNvSpPr/>
            <p:nvPr/>
          </p:nvSpPr>
          <p:spPr>
            <a:xfrm>
              <a:off x="8289303" y="2656118"/>
              <a:ext cx="854651" cy="1929080"/>
            </a:xfrm>
            <a:custGeom>
              <a:pathLst>
                <a:path extrusionOk="0" h="84860" w="37596">
                  <a:moveTo>
                    <a:pt x="19066" y="0"/>
                  </a:moveTo>
                  <a:lnTo>
                    <a:pt x="0" y="9130"/>
                  </a:lnTo>
                  <a:lnTo>
                    <a:pt x="37596" y="84860"/>
                  </a:lnTo>
                  <a:lnTo>
                    <a:pt x="37596" y="37328"/>
                  </a:lnTo>
                  <a:close/>
                </a:path>
              </a:pathLst>
            </a:custGeom>
            <a:solidFill>
              <a:srgbClr val="3796BF"/>
            </a:solidFill>
            <a:ln>
              <a:noFill/>
            </a:ln>
          </p:spPr>
        </p:sp>
      </p:grpSp>
      <p:grpSp>
        <p:nvGrpSpPr>
          <p:cNvPr id="182" name="Shape 182"/>
          <p:cNvGrpSpPr/>
          <p:nvPr/>
        </p:nvGrpSpPr>
        <p:grpSpPr>
          <a:xfrm>
            <a:off x="-32" y="-228027"/>
            <a:ext cx="2163561" cy="1347300"/>
            <a:chOff x="-32" y="-215963"/>
            <a:chExt cx="2163561" cy="1347300"/>
          </a:xfrm>
        </p:grpSpPr>
        <p:sp>
          <p:nvSpPr>
            <p:cNvPr id="183" name="Shape 183"/>
            <p:cNvSpPr/>
            <p:nvPr/>
          </p:nvSpPr>
          <p:spPr>
            <a:xfrm flipH="1" rot="-1591408">
              <a:off x="1362169" y="-63166"/>
              <a:ext cx="205103" cy="509980"/>
            </a:xfrm>
            <a:prstGeom prst="flowChartManualInput">
              <a:avLst/>
            </a:prstGeom>
            <a:solidFill>
              <a:srgbClr val="3796BF"/>
            </a:solidFill>
            <a:ln>
              <a:noFill/>
            </a:ln>
          </p:spPr>
          <p:txBody>
            <a:bodyPr anchorCtr="0" anchor="ctr" bIns="91425" lIns="91425" rIns="91425" wrap="square" tIns="91425">
              <a:noAutofit/>
            </a:bodyPr>
            <a:lstStyle/>
            <a:p>
              <a:pPr indent="0" lvl="0" marL="0">
                <a:spcBef>
                  <a:spcPts val="0"/>
                </a:spcBef>
                <a:buNone/>
              </a:pPr>
              <a:r>
                <a:t/>
              </a:r>
              <a:endParaRPr/>
            </a:p>
          </p:txBody>
        </p:sp>
        <p:sp>
          <p:nvSpPr>
            <p:cNvPr id="184" name="Shape 184"/>
            <p:cNvSpPr/>
            <p:nvPr/>
          </p:nvSpPr>
          <p:spPr>
            <a:xfrm flipH="1" rot="-1591371">
              <a:off x="239463" y="-151890"/>
              <a:ext cx="434754" cy="1080980"/>
            </a:xfrm>
            <a:prstGeom prst="flowChartManualInput">
              <a:avLst/>
            </a:prstGeom>
            <a:solidFill>
              <a:srgbClr val="FF9900"/>
            </a:solidFill>
            <a:ln>
              <a:noFill/>
            </a:ln>
          </p:spPr>
          <p:txBody>
            <a:bodyPr anchorCtr="0" anchor="ctr" bIns="91425" lIns="91425" rIns="91425" wrap="square" tIns="91425">
              <a:noAutofit/>
            </a:bodyPr>
            <a:lstStyle/>
            <a:p>
              <a:pPr indent="0" lvl="0" marL="0">
                <a:spcBef>
                  <a:spcPts val="0"/>
                </a:spcBef>
                <a:buNone/>
              </a:pPr>
              <a:r>
                <a:t/>
              </a:r>
              <a:endParaRPr/>
            </a:p>
          </p:txBody>
        </p:sp>
        <p:sp>
          <p:nvSpPr>
            <p:cNvPr id="185" name="Shape 185"/>
            <p:cNvSpPr/>
            <p:nvPr/>
          </p:nvSpPr>
          <p:spPr>
            <a:xfrm flipH="1" rot="-1591339">
              <a:off x="892401" y="-169347"/>
              <a:ext cx="504374" cy="1254067"/>
            </a:xfrm>
            <a:prstGeom prst="flowChartManualInput">
              <a:avLst/>
            </a:prstGeom>
            <a:solidFill>
              <a:srgbClr val="81D1EC"/>
            </a:solidFill>
            <a:ln>
              <a:noFill/>
            </a:ln>
          </p:spPr>
          <p:txBody>
            <a:bodyPr anchorCtr="0" anchor="ctr" bIns="91425" lIns="91425" rIns="91425" wrap="square" tIns="91425">
              <a:noAutofit/>
            </a:bodyPr>
            <a:lstStyle/>
            <a:p>
              <a:pPr indent="0" lvl="0" marL="0">
                <a:spcBef>
                  <a:spcPts val="0"/>
                </a:spcBef>
                <a:buNone/>
              </a:pPr>
              <a:r>
                <a:t/>
              </a:r>
              <a:endParaRPr/>
            </a:p>
          </p:txBody>
        </p:sp>
        <p:sp>
          <p:nvSpPr>
            <p:cNvPr id="186" name="Shape 186"/>
            <p:cNvSpPr/>
            <p:nvPr/>
          </p:nvSpPr>
          <p:spPr>
            <a:xfrm flipH="1" rot="-1591322">
              <a:off x="1818452" y="-76292"/>
              <a:ext cx="229660" cy="571018"/>
            </a:xfrm>
            <a:prstGeom prst="flowChartManualInput">
              <a:avLst/>
            </a:prstGeom>
            <a:solidFill>
              <a:srgbClr val="4BB5D9"/>
            </a:solidFill>
            <a:ln>
              <a:noFill/>
            </a:ln>
          </p:spPr>
          <p:txBody>
            <a:bodyPr anchorCtr="0" anchor="ctr" bIns="91425" lIns="91425" rIns="91425" wrap="square" tIns="91425">
              <a:noAutofit/>
            </a:bodyPr>
            <a:lstStyle/>
            <a:p>
              <a:pPr indent="0" lvl="0" marL="0">
                <a:spcBef>
                  <a:spcPts val="0"/>
                </a:spcBef>
                <a:buNone/>
              </a:pPr>
              <a:r>
                <a:t/>
              </a:r>
              <a:endParaRPr/>
            </a:p>
          </p:txBody>
        </p:sp>
        <p:sp>
          <p:nvSpPr>
            <p:cNvPr id="187" name="Shape 187"/>
            <p:cNvSpPr/>
            <p:nvPr/>
          </p:nvSpPr>
          <p:spPr>
            <a:xfrm rot="10800000">
              <a:off x="-32" y="70725"/>
              <a:ext cx="380284" cy="858147"/>
            </a:xfrm>
            <a:custGeom>
              <a:pathLst>
                <a:path extrusionOk="0" h="84860" w="37596">
                  <a:moveTo>
                    <a:pt x="19066" y="0"/>
                  </a:moveTo>
                  <a:lnTo>
                    <a:pt x="0" y="9130"/>
                  </a:lnTo>
                  <a:lnTo>
                    <a:pt x="37596" y="84860"/>
                  </a:lnTo>
                  <a:lnTo>
                    <a:pt x="37596" y="37328"/>
                  </a:lnTo>
                  <a:close/>
                </a:path>
              </a:pathLst>
            </a:custGeom>
            <a:solidFill>
              <a:srgbClr val="4BB5D9"/>
            </a:solidFill>
            <a:ln>
              <a:noFill/>
            </a:ln>
          </p:spPr>
        </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Transparent Shapes">
    <p:bg>
      <p:bgPr>
        <a:solidFill>
          <a:srgbClr val="3796BF"/>
        </a:solidFill>
      </p:bgPr>
    </p:bg>
    <p:spTree>
      <p:nvGrpSpPr>
        <p:cNvPr id="188" name="Shape 188"/>
        <p:cNvGrpSpPr/>
        <p:nvPr/>
      </p:nvGrpSpPr>
      <p:grpSpPr>
        <a:xfrm>
          <a:off x="0" y="0"/>
          <a:ext cx="0" cy="0"/>
          <a:chOff x="0" y="0"/>
          <a:chExt cx="0" cy="0"/>
        </a:xfrm>
      </p:grpSpPr>
      <p:grpSp>
        <p:nvGrpSpPr>
          <p:cNvPr id="189" name="Shape 189"/>
          <p:cNvGrpSpPr/>
          <p:nvPr/>
        </p:nvGrpSpPr>
        <p:grpSpPr>
          <a:xfrm>
            <a:off x="6172200" y="2656118"/>
            <a:ext cx="2971754" cy="2886151"/>
            <a:chOff x="6172200" y="2656118"/>
            <a:chExt cx="2971754" cy="2886151"/>
          </a:xfrm>
        </p:grpSpPr>
        <p:sp>
          <p:nvSpPr>
            <p:cNvPr id="190" name="Shape 190"/>
            <p:cNvSpPr/>
            <p:nvPr/>
          </p:nvSpPr>
          <p:spPr>
            <a:xfrm flipH="1" rot="9208626">
              <a:off x="6704904" y="4110434"/>
              <a:ext cx="484232" cy="1204006"/>
            </a:xfrm>
            <a:prstGeom prst="flowChartManualInput">
              <a:avLst/>
            </a:prstGeom>
            <a:solidFill>
              <a:srgbClr val="FFFFFF">
                <a:alpha val="33460"/>
              </a:srgbClr>
            </a:solidFill>
            <a:ln>
              <a:noFill/>
            </a:ln>
          </p:spPr>
          <p:txBody>
            <a:bodyPr anchorCtr="0" anchor="ctr" bIns="91425" lIns="91425" rIns="91425" wrap="square" tIns="91425">
              <a:noAutofit/>
            </a:bodyPr>
            <a:lstStyle/>
            <a:p>
              <a:pPr indent="0" lvl="0" marL="0">
                <a:spcBef>
                  <a:spcPts val="0"/>
                </a:spcBef>
                <a:buNone/>
              </a:pPr>
              <a:r>
                <a:t/>
              </a:r>
              <a:endParaRPr/>
            </a:p>
          </p:txBody>
        </p:sp>
        <p:sp>
          <p:nvSpPr>
            <p:cNvPr id="191" name="Shape 191"/>
            <p:cNvSpPr/>
            <p:nvPr/>
          </p:nvSpPr>
          <p:spPr>
            <a:xfrm flipH="1" rot="9208633">
              <a:off x="7804300" y="3279013"/>
              <a:ext cx="877624" cy="2182136"/>
            </a:xfrm>
            <a:prstGeom prst="flowChartManualInput">
              <a:avLst/>
            </a:prstGeom>
            <a:solidFill>
              <a:srgbClr val="FFFFFF">
                <a:alpha val="33460"/>
              </a:srgbClr>
            </a:solidFill>
            <a:ln>
              <a:noFill/>
            </a:ln>
          </p:spPr>
          <p:txBody>
            <a:bodyPr anchorCtr="0" anchor="ctr" bIns="91425" lIns="91425" rIns="91425" wrap="square" tIns="91425">
              <a:noAutofit/>
            </a:bodyPr>
            <a:lstStyle/>
            <a:p>
              <a:pPr indent="0" lvl="0" marL="0">
                <a:spcBef>
                  <a:spcPts val="0"/>
                </a:spcBef>
                <a:buNone/>
              </a:pPr>
              <a:r>
                <a:t/>
              </a:r>
              <a:endParaRPr/>
            </a:p>
          </p:txBody>
        </p:sp>
        <p:sp>
          <p:nvSpPr>
            <p:cNvPr id="192" name="Shape 192"/>
            <p:cNvSpPr/>
            <p:nvPr/>
          </p:nvSpPr>
          <p:spPr>
            <a:xfrm flipH="1" rot="9208606">
              <a:off x="7481789" y="4276913"/>
              <a:ext cx="408796" cy="1016449"/>
            </a:xfrm>
            <a:prstGeom prst="flowChartManualInput">
              <a:avLst/>
            </a:prstGeom>
            <a:solidFill>
              <a:srgbClr val="FFFFFF">
                <a:alpha val="33460"/>
              </a:srgbClr>
            </a:solidFill>
            <a:ln>
              <a:noFill/>
            </a:ln>
          </p:spPr>
          <p:txBody>
            <a:bodyPr anchorCtr="0" anchor="ctr" bIns="91425" lIns="91425" rIns="91425" wrap="square" tIns="91425">
              <a:noAutofit/>
            </a:bodyPr>
            <a:lstStyle/>
            <a:p>
              <a:pPr indent="0" lvl="0" marL="0">
                <a:spcBef>
                  <a:spcPts val="0"/>
                </a:spcBef>
                <a:buNone/>
              </a:pPr>
              <a:r>
                <a:t/>
              </a:r>
              <a:endParaRPr/>
            </a:p>
          </p:txBody>
        </p:sp>
        <p:sp>
          <p:nvSpPr>
            <p:cNvPr id="193" name="Shape 193"/>
            <p:cNvSpPr/>
            <p:nvPr/>
          </p:nvSpPr>
          <p:spPr>
            <a:xfrm flipH="1" rot="9208678">
              <a:off x="6287617" y="4657701"/>
              <a:ext cx="229660" cy="571018"/>
            </a:xfrm>
            <a:prstGeom prst="flowChartManualInput">
              <a:avLst/>
            </a:prstGeom>
            <a:solidFill>
              <a:srgbClr val="FFFFFF">
                <a:alpha val="33460"/>
              </a:srgbClr>
            </a:solidFill>
            <a:ln>
              <a:noFill/>
            </a:ln>
          </p:spPr>
          <p:txBody>
            <a:bodyPr anchorCtr="0" anchor="ctr" bIns="91425" lIns="91425" rIns="91425" wrap="square" tIns="91425">
              <a:noAutofit/>
            </a:bodyPr>
            <a:lstStyle/>
            <a:p>
              <a:pPr indent="0" lvl="0" marL="0">
                <a:spcBef>
                  <a:spcPts val="0"/>
                </a:spcBef>
                <a:buNone/>
              </a:pPr>
              <a:r>
                <a:t/>
              </a:r>
              <a:endParaRPr/>
            </a:p>
          </p:txBody>
        </p:sp>
        <p:sp>
          <p:nvSpPr>
            <p:cNvPr id="194" name="Shape 194"/>
            <p:cNvSpPr/>
            <p:nvPr/>
          </p:nvSpPr>
          <p:spPr>
            <a:xfrm>
              <a:off x="8289303" y="2656118"/>
              <a:ext cx="854651" cy="1929080"/>
            </a:xfrm>
            <a:custGeom>
              <a:pathLst>
                <a:path extrusionOk="0" h="84860" w="37596">
                  <a:moveTo>
                    <a:pt x="19066" y="0"/>
                  </a:moveTo>
                  <a:lnTo>
                    <a:pt x="0" y="9130"/>
                  </a:lnTo>
                  <a:lnTo>
                    <a:pt x="37596" y="84860"/>
                  </a:lnTo>
                  <a:lnTo>
                    <a:pt x="37596" y="37328"/>
                  </a:lnTo>
                  <a:close/>
                </a:path>
              </a:pathLst>
            </a:custGeom>
            <a:solidFill>
              <a:srgbClr val="FFFFFF">
                <a:alpha val="33460"/>
              </a:srgbClr>
            </a:solidFill>
            <a:ln>
              <a:noFill/>
            </a:ln>
          </p:spPr>
        </p:sp>
      </p:grpSp>
      <p:grpSp>
        <p:nvGrpSpPr>
          <p:cNvPr id="195" name="Shape 195"/>
          <p:cNvGrpSpPr/>
          <p:nvPr/>
        </p:nvGrpSpPr>
        <p:grpSpPr>
          <a:xfrm>
            <a:off x="-32" y="-228027"/>
            <a:ext cx="2163561" cy="1347300"/>
            <a:chOff x="-32" y="-215963"/>
            <a:chExt cx="2163561" cy="1347300"/>
          </a:xfrm>
        </p:grpSpPr>
        <p:sp>
          <p:nvSpPr>
            <p:cNvPr id="196" name="Shape 196"/>
            <p:cNvSpPr/>
            <p:nvPr/>
          </p:nvSpPr>
          <p:spPr>
            <a:xfrm flipH="1" rot="-1591408">
              <a:off x="1362169" y="-63166"/>
              <a:ext cx="205103" cy="509980"/>
            </a:xfrm>
            <a:prstGeom prst="flowChartManualInput">
              <a:avLst/>
            </a:prstGeom>
            <a:solidFill>
              <a:srgbClr val="FFFFFF">
                <a:alpha val="33460"/>
              </a:srgbClr>
            </a:solidFill>
            <a:ln>
              <a:noFill/>
            </a:ln>
          </p:spPr>
          <p:txBody>
            <a:bodyPr anchorCtr="0" anchor="ctr" bIns="91425" lIns="91425" rIns="91425" wrap="square" tIns="91425">
              <a:noAutofit/>
            </a:bodyPr>
            <a:lstStyle/>
            <a:p>
              <a:pPr indent="0" lvl="0" marL="0">
                <a:spcBef>
                  <a:spcPts val="0"/>
                </a:spcBef>
                <a:buNone/>
              </a:pPr>
              <a:r>
                <a:t/>
              </a:r>
              <a:endParaRPr/>
            </a:p>
          </p:txBody>
        </p:sp>
        <p:sp>
          <p:nvSpPr>
            <p:cNvPr id="197" name="Shape 197"/>
            <p:cNvSpPr/>
            <p:nvPr/>
          </p:nvSpPr>
          <p:spPr>
            <a:xfrm flipH="1" rot="-1591371">
              <a:off x="239463" y="-151890"/>
              <a:ext cx="434754" cy="1080980"/>
            </a:xfrm>
            <a:prstGeom prst="flowChartManualInput">
              <a:avLst/>
            </a:prstGeom>
            <a:solidFill>
              <a:srgbClr val="FFFFFF">
                <a:alpha val="33460"/>
              </a:srgbClr>
            </a:solidFill>
            <a:ln>
              <a:noFill/>
            </a:ln>
          </p:spPr>
          <p:txBody>
            <a:bodyPr anchorCtr="0" anchor="ctr" bIns="91425" lIns="91425" rIns="91425" wrap="square" tIns="91425">
              <a:noAutofit/>
            </a:bodyPr>
            <a:lstStyle/>
            <a:p>
              <a:pPr indent="0" lvl="0" marL="0">
                <a:spcBef>
                  <a:spcPts val="0"/>
                </a:spcBef>
                <a:buNone/>
              </a:pPr>
              <a:r>
                <a:t/>
              </a:r>
              <a:endParaRPr/>
            </a:p>
          </p:txBody>
        </p:sp>
        <p:sp>
          <p:nvSpPr>
            <p:cNvPr id="198" name="Shape 198"/>
            <p:cNvSpPr/>
            <p:nvPr/>
          </p:nvSpPr>
          <p:spPr>
            <a:xfrm flipH="1" rot="-1591339">
              <a:off x="892401" y="-169347"/>
              <a:ext cx="504374" cy="1254067"/>
            </a:xfrm>
            <a:prstGeom prst="flowChartManualInput">
              <a:avLst/>
            </a:prstGeom>
            <a:solidFill>
              <a:srgbClr val="FFFFFF">
                <a:alpha val="33460"/>
              </a:srgbClr>
            </a:solidFill>
            <a:ln>
              <a:noFill/>
            </a:ln>
          </p:spPr>
          <p:txBody>
            <a:bodyPr anchorCtr="0" anchor="ctr" bIns="91425" lIns="91425" rIns="91425" wrap="square" tIns="91425">
              <a:noAutofit/>
            </a:bodyPr>
            <a:lstStyle/>
            <a:p>
              <a:pPr indent="0" lvl="0" marL="0">
                <a:spcBef>
                  <a:spcPts val="0"/>
                </a:spcBef>
                <a:buNone/>
              </a:pPr>
              <a:r>
                <a:t/>
              </a:r>
              <a:endParaRPr/>
            </a:p>
          </p:txBody>
        </p:sp>
        <p:sp>
          <p:nvSpPr>
            <p:cNvPr id="199" name="Shape 199"/>
            <p:cNvSpPr/>
            <p:nvPr/>
          </p:nvSpPr>
          <p:spPr>
            <a:xfrm flipH="1" rot="-1591322">
              <a:off x="1818452" y="-76292"/>
              <a:ext cx="229660" cy="571018"/>
            </a:xfrm>
            <a:prstGeom prst="flowChartManualInput">
              <a:avLst/>
            </a:prstGeom>
            <a:solidFill>
              <a:srgbClr val="FFFFFF">
                <a:alpha val="33460"/>
              </a:srgbClr>
            </a:solidFill>
            <a:ln>
              <a:noFill/>
            </a:ln>
          </p:spPr>
          <p:txBody>
            <a:bodyPr anchorCtr="0" anchor="ctr" bIns="91425" lIns="91425" rIns="91425" wrap="square" tIns="91425">
              <a:noAutofit/>
            </a:bodyPr>
            <a:lstStyle/>
            <a:p>
              <a:pPr indent="0" lvl="0" marL="0">
                <a:spcBef>
                  <a:spcPts val="0"/>
                </a:spcBef>
                <a:buNone/>
              </a:pPr>
              <a:r>
                <a:t/>
              </a:r>
              <a:endParaRPr/>
            </a:p>
          </p:txBody>
        </p:sp>
        <p:sp>
          <p:nvSpPr>
            <p:cNvPr id="200" name="Shape 200"/>
            <p:cNvSpPr/>
            <p:nvPr/>
          </p:nvSpPr>
          <p:spPr>
            <a:xfrm rot="10800000">
              <a:off x="-32" y="70725"/>
              <a:ext cx="380284" cy="858147"/>
            </a:xfrm>
            <a:custGeom>
              <a:pathLst>
                <a:path extrusionOk="0" h="84860" w="37596">
                  <a:moveTo>
                    <a:pt x="19066" y="0"/>
                  </a:moveTo>
                  <a:lnTo>
                    <a:pt x="0" y="9130"/>
                  </a:lnTo>
                  <a:lnTo>
                    <a:pt x="37596" y="84860"/>
                  </a:lnTo>
                  <a:lnTo>
                    <a:pt x="37596" y="37328"/>
                  </a:lnTo>
                  <a:close/>
                </a:path>
              </a:pathLst>
            </a:custGeom>
            <a:solidFill>
              <a:srgbClr val="FFFFFF">
                <a:alpha val="33460"/>
              </a:srgbClr>
            </a:solidFill>
            <a:ln>
              <a:noFill/>
            </a:ln>
          </p:spPr>
        </p:sp>
      </p:gr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theme" Target="../theme/theme2.xml"/><Relationship Id="rId10" Type="http://schemas.openxmlformats.org/officeDocument/2006/relationships/slideLayout" Target="../slideLayouts/slideLayout10.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slideLayout" Target="../slideLayouts/slideLayout12.xml"/><Relationship Id="rId3" Type="http://schemas.openxmlformats.org/officeDocument/2006/relationships/slideLayout" Target="../slideLayouts/slideLayout13.xml"/><Relationship Id="rId4" Type="http://schemas.openxmlformats.org/officeDocument/2006/relationships/slideLayout" Target="../slideLayouts/slideLayout14.xml"/><Relationship Id="rId11" Type="http://schemas.openxmlformats.org/officeDocument/2006/relationships/theme" Target="../theme/theme1.xml"/><Relationship Id="rId10" Type="http://schemas.openxmlformats.org/officeDocument/2006/relationships/slideLayout" Target="../slideLayouts/slideLayout20.xml"/><Relationship Id="rId9" Type="http://schemas.openxmlformats.org/officeDocument/2006/relationships/slideLayout" Target="../slideLayouts/slideLayout19.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
    <p:bg>
      <p:bgPr>
        <a:solidFill>
          <a:schemeClr val="lt1"/>
        </a:solidFill>
      </p:bgPr>
    </p:bg>
    <p:spTree>
      <p:nvGrpSpPr>
        <p:cNvPr id="5" name="Shape 5"/>
        <p:cNvGrpSpPr/>
        <p:nvPr/>
      </p:nvGrpSpPr>
      <p:grpSpPr>
        <a:xfrm>
          <a:off x="0" y="0"/>
          <a:ext cx="0" cy="0"/>
          <a:chOff x="0" y="0"/>
          <a:chExt cx="0" cy="0"/>
        </a:xfrm>
      </p:grpSpPr>
      <p:sp>
        <p:nvSpPr>
          <p:cNvPr id="6" name="Shape 6"/>
          <p:cNvSpPr txBox="1"/>
          <p:nvPr>
            <p:ph type="title"/>
          </p:nvPr>
        </p:nvSpPr>
        <p:spPr>
          <a:xfrm>
            <a:off x="922000" y="891775"/>
            <a:ext cx="6866100" cy="857400"/>
          </a:xfrm>
          <a:prstGeom prst="rect">
            <a:avLst/>
          </a:prstGeom>
          <a:noFill/>
          <a:ln>
            <a:noFill/>
          </a:ln>
        </p:spPr>
        <p:txBody>
          <a:bodyPr anchorCtr="0" anchor="t" bIns="91425" lIns="91425" rIns="91425" wrap="square" tIns="91425"/>
          <a:lstStyle>
            <a:lvl1pPr lvl="0">
              <a:spcBef>
                <a:spcPts val="0"/>
              </a:spcBef>
              <a:buClr>
                <a:srgbClr val="434343"/>
              </a:buClr>
              <a:buSzPts val="5800"/>
              <a:buFont typeface="Raleway ExtraBold"/>
              <a:buNone/>
              <a:defRPr sz="5800">
                <a:solidFill>
                  <a:srgbClr val="434343"/>
                </a:solidFill>
                <a:latin typeface="Raleway ExtraBold"/>
                <a:ea typeface="Raleway ExtraBold"/>
                <a:cs typeface="Raleway ExtraBold"/>
                <a:sym typeface="Raleway ExtraBold"/>
              </a:defRPr>
            </a:lvl1pPr>
            <a:lvl2pPr lvl="1">
              <a:spcBef>
                <a:spcPts val="0"/>
              </a:spcBef>
              <a:buClr>
                <a:srgbClr val="434343"/>
              </a:buClr>
              <a:buSzPts val="5800"/>
              <a:buFont typeface="Raleway ExtraBold"/>
              <a:buNone/>
              <a:defRPr sz="5800">
                <a:solidFill>
                  <a:srgbClr val="434343"/>
                </a:solidFill>
                <a:latin typeface="Raleway ExtraBold"/>
                <a:ea typeface="Raleway ExtraBold"/>
                <a:cs typeface="Raleway ExtraBold"/>
                <a:sym typeface="Raleway ExtraBold"/>
              </a:defRPr>
            </a:lvl2pPr>
            <a:lvl3pPr lvl="2">
              <a:spcBef>
                <a:spcPts val="0"/>
              </a:spcBef>
              <a:buClr>
                <a:srgbClr val="434343"/>
              </a:buClr>
              <a:buSzPts val="5800"/>
              <a:buFont typeface="Raleway ExtraBold"/>
              <a:buNone/>
              <a:defRPr sz="5800">
                <a:solidFill>
                  <a:srgbClr val="434343"/>
                </a:solidFill>
                <a:latin typeface="Raleway ExtraBold"/>
                <a:ea typeface="Raleway ExtraBold"/>
                <a:cs typeface="Raleway ExtraBold"/>
                <a:sym typeface="Raleway ExtraBold"/>
              </a:defRPr>
            </a:lvl3pPr>
            <a:lvl4pPr lvl="3">
              <a:spcBef>
                <a:spcPts val="0"/>
              </a:spcBef>
              <a:buClr>
                <a:srgbClr val="434343"/>
              </a:buClr>
              <a:buSzPts val="5800"/>
              <a:buFont typeface="Raleway ExtraBold"/>
              <a:buNone/>
              <a:defRPr sz="5800">
                <a:solidFill>
                  <a:srgbClr val="434343"/>
                </a:solidFill>
                <a:latin typeface="Raleway ExtraBold"/>
                <a:ea typeface="Raleway ExtraBold"/>
                <a:cs typeface="Raleway ExtraBold"/>
                <a:sym typeface="Raleway ExtraBold"/>
              </a:defRPr>
            </a:lvl4pPr>
            <a:lvl5pPr lvl="4">
              <a:spcBef>
                <a:spcPts val="0"/>
              </a:spcBef>
              <a:buClr>
                <a:srgbClr val="434343"/>
              </a:buClr>
              <a:buSzPts val="5800"/>
              <a:buFont typeface="Raleway ExtraBold"/>
              <a:buNone/>
              <a:defRPr sz="5800">
                <a:solidFill>
                  <a:srgbClr val="434343"/>
                </a:solidFill>
                <a:latin typeface="Raleway ExtraBold"/>
                <a:ea typeface="Raleway ExtraBold"/>
                <a:cs typeface="Raleway ExtraBold"/>
                <a:sym typeface="Raleway ExtraBold"/>
              </a:defRPr>
            </a:lvl5pPr>
            <a:lvl6pPr lvl="5">
              <a:spcBef>
                <a:spcPts val="0"/>
              </a:spcBef>
              <a:buClr>
                <a:srgbClr val="434343"/>
              </a:buClr>
              <a:buSzPts val="5800"/>
              <a:buFont typeface="Raleway ExtraBold"/>
              <a:buNone/>
              <a:defRPr sz="5800">
                <a:solidFill>
                  <a:srgbClr val="434343"/>
                </a:solidFill>
                <a:latin typeface="Raleway ExtraBold"/>
                <a:ea typeface="Raleway ExtraBold"/>
                <a:cs typeface="Raleway ExtraBold"/>
                <a:sym typeface="Raleway ExtraBold"/>
              </a:defRPr>
            </a:lvl6pPr>
            <a:lvl7pPr lvl="6">
              <a:spcBef>
                <a:spcPts val="0"/>
              </a:spcBef>
              <a:buClr>
                <a:srgbClr val="434343"/>
              </a:buClr>
              <a:buSzPts val="5800"/>
              <a:buFont typeface="Raleway ExtraBold"/>
              <a:buNone/>
              <a:defRPr sz="5800">
                <a:solidFill>
                  <a:srgbClr val="434343"/>
                </a:solidFill>
                <a:latin typeface="Raleway ExtraBold"/>
                <a:ea typeface="Raleway ExtraBold"/>
                <a:cs typeface="Raleway ExtraBold"/>
                <a:sym typeface="Raleway ExtraBold"/>
              </a:defRPr>
            </a:lvl7pPr>
            <a:lvl8pPr lvl="7">
              <a:spcBef>
                <a:spcPts val="0"/>
              </a:spcBef>
              <a:buClr>
                <a:srgbClr val="434343"/>
              </a:buClr>
              <a:buSzPts val="5800"/>
              <a:buFont typeface="Raleway ExtraBold"/>
              <a:buNone/>
              <a:defRPr sz="5800">
                <a:solidFill>
                  <a:srgbClr val="434343"/>
                </a:solidFill>
                <a:latin typeface="Raleway ExtraBold"/>
                <a:ea typeface="Raleway ExtraBold"/>
                <a:cs typeface="Raleway ExtraBold"/>
                <a:sym typeface="Raleway ExtraBold"/>
              </a:defRPr>
            </a:lvl8pPr>
            <a:lvl9pPr lvl="8">
              <a:spcBef>
                <a:spcPts val="0"/>
              </a:spcBef>
              <a:buClr>
                <a:srgbClr val="434343"/>
              </a:buClr>
              <a:buSzPts val="5800"/>
              <a:buFont typeface="Raleway ExtraBold"/>
              <a:buNone/>
              <a:defRPr sz="5800">
                <a:solidFill>
                  <a:srgbClr val="434343"/>
                </a:solidFill>
                <a:latin typeface="Raleway ExtraBold"/>
                <a:ea typeface="Raleway ExtraBold"/>
                <a:cs typeface="Raleway ExtraBold"/>
                <a:sym typeface="Raleway ExtraBold"/>
              </a:defRPr>
            </a:lvl9pPr>
          </a:lstStyle>
          <a:p/>
        </p:txBody>
      </p:sp>
      <p:sp>
        <p:nvSpPr>
          <p:cNvPr id="7" name="Shape 7"/>
          <p:cNvSpPr txBox="1"/>
          <p:nvPr>
            <p:ph idx="1" type="body"/>
          </p:nvPr>
        </p:nvSpPr>
        <p:spPr>
          <a:xfrm>
            <a:off x="922000" y="1885951"/>
            <a:ext cx="6866100" cy="2366100"/>
          </a:xfrm>
          <a:prstGeom prst="rect">
            <a:avLst/>
          </a:prstGeom>
          <a:noFill/>
          <a:ln>
            <a:noFill/>
          </a:ln>
        </p:spPr>
        <p:txBody>
          <a:bodyPr anchorCtr="0" anchor="t" bIns="91425" lIns="91425" rIns="91425" wrap="square" tIns="91425"/>
          <a:lstStyle>
            <a:lvl1pPr lvl="0">
              <a:spcBef>
                <a:spcPts val="600"/>
              </a:spcBef>
              <a:buClr>
                <a:srgbClr val="FFB600"/>
              </a:buClr>
              <a:buSzPts val="1800"/>
              <a:buFont typeface="Raleway Light"/>
              <a:buChar char="●"/>
              <a:defRPr sz="1800">
                <a:solidFill>
                  <a:srgbClr val="666666"/>
                </a:solidFill>
                <a:latin typeface="Raleway Light"/>
                <a:ea typeface="Raleway Light"/>
                <a:cs typeface="Raleway Light"/>
                <a:sym typeface="Raleway Light"/>
              </a:defRPr>
            </a:lvl1pPr>
            <a:lvl2pPr lvl="1">
              <a:spcBef>
                <a:spcPts val="480"/>
              </a:spcBef>
              <a:buClr>
                <a:srgbClr val="FFB600"/>
              </a:buClr>
              <a:buSzPts val="1800"/>
              <a:buFont typeface="Raleway Light"/>
              <a:buChar char="○"/>
              <a:defRPr sz="1800">
                <a:solidFill>
                  <a:srgbClr val="666666"/>
                </a:solidFill>
                <a:latin typeface="Raleway Light"/>
                <a:ea typeface="Raleway Light"/>
                <a:cs typeface="Raleway Light"/>
                <a:sym typeface="Raleway Light"/>
              </a:defRPr>
            </a:lvl2pPr>
            <a:lvl3pPr lvl="2">
              <a:spcBef>
                <a:spcPts val="480"/>
              </a:spcBef>
              <a:buClr>
                <a:srgbClr val="FFB600"/>
              </a:buClr>
              <a:buSzPts val="1800"/>
              <a:buFont typeface="Raleway Light"/>
              <a:buChar char="■"/>
              <a:defRPr sz="1800">
                <a:solidFill>
                  <a:srgbClr val="666666"/>
                </a:solidFill>
                <a:latin typeface="Raleway Light"/>
                <a:ea typeface="Raleway Light"/>
                <a:cs typeface="Raleway Light"/>
                <a:sym typeface="Raleway Light"/>
              </a:defRPr>
            </a:lvl3pPr>
            <a:lvl4pPr lvl="3">
              <a:spcBef>
                <a:spcPts val="360"/>
              </a:spcBef>
              <a:buClr>
                <a:srgbClr val="666666"/>
              </a:buClr>
              <a:buSzPts val="1800"/>
              <a:buFont typeface="Raleway Light"/>
              <a:buChar char="●"/>
              <a:defRPr sz="1800">
                <a:solidFill>
                  <a:srgbClr val="666666"/>
                </a:solidFill>
                <a:latin typeface="Raleway Light"/>
                <a:ea typeface="Raleway Light"/>
                <a:cs typeface="Raleway Light"/>
                <a:sym typeface="Raleway Light"/>
              </a:defRPr>
            </a:lvl4pPr>
            <a:lvl5pPr lvl="4">
              <a:spcBef>
                <a:spcPts val="360"/>
              </a:spcBef>
              <a:buClr>
                <a:srgbClr val="666666"/>
              </a:buClr>
              <a:buSzPts val="1800"/>
              <a:buFont typeface="Raleway Light"/>
              <a:buChar char="○"/>
              <a:defRPr sz="1800">
                <a:solidFill>
                  <a:srgbClr val="666666"/>
                </a:solidFill>
                <a:latin typeface="Raleway Light"/>
                <a:ea typeface="Raleway Light"/>
                <a:cs typeface="Raleway Light"/>
                <a:sym typeface="Raleway Light"/>
              </a:defRPr>
            </a:lvl5pPr>
            <a:lvl6pPr lvl="5">
              <a:spcBef>
                <a:spcPts val="360"/>
              </a:spcBef>
              <a:buClr>
                <a:srgbClr val="666666"/>
              </a:buClr>
              <a:buSzPts val="1800"/>
              <a:buFont typeface="Raleway Light"/>
              <a:buChar char="■"/>
              <a:defRPr sz="1800">
                <a:solidFill>
                  <a:srgbClr val="666666"/>
                </a:solidFill>
                <a:latin typeface="Raleway Light"/>
                <a:ea typeface="Raleway Light"/>
                <a:cs typeface="Raleway Light"/>
                <a:sym typeface="Raleway Light"/>
              </a:defRPr>
            </a:lvl6pPr>
            <a:lvl7pPr lvl="6">
              <a:spcBef>
                <a:spcPts val="360"/>
              </a:spcBef>
              <a:buClr>
                <a:srgbClr val="666666"/>
              </a:buClr>
              <a:buSzPts val="1800"/>
              <a:buFont typeface="Raleway Light"/>
              <a:buChar char="●"/>
              <a:defRPr sz="1800">
                <a:solidFill>
                  <a:srgbClr val="666666"/>
                </a:solidFill>
                <a:latin typeface="Raleway Light"/>
                <a:ea typeface="Raleway Light"/>
                <a:cs typeface="Raleway Light"/>
                <a:sym typeface="Raleway Light"/>
              </a:defRPr>
            </a:lvl7pPr>
            <a:lvl8pPr lvl="7">
              <a:spcBef>
                <a:spcPts val="360"/>
              </a:spcBef>
              <a:buClr>
                <a:srgbClr val="666666"/>
              </a:buClr>
              <a:buSzPts val="1800"/>
              <a:buFont typeface="Raleway Light"/>
              <a:buChar char="○"/>
              <a:defRPr sz="1800">
                <a:solidFill>
                  <a:srgbClr val="666666"/>
                </a:solidFill>
                <a:latin typeface="Raleway Light"/>
                <a:ea typeface="Raleway Light"/>
                <a:cs typeface="Raleway Light"/>
                <a:sym typeface="Raleway Light"/>
              </a:defRPr>
            </a:lvl8pPr>
            <a:lvl9pPr lvl="8">
              <a:spcBef>
                <a:spcPts val="360"/>
              </a:spcBef>
              <a:buClr>
                <a:srgbClr val="666666"/>
              </a:buClr>
              <a:buSzPts val="1800"/>
              <a:buFont typeface="Raleway Light"/>
              <a:buChar char="■"/>
              <a:defRPr sz="1800">
                <a:solidFill>
                  <a:srgbClr val="666666"/>
                </a:solidFill>
                <a:latin typeface="Raleway Light"/>
                <a:ea typeface="Raleway Light"/>
                <a:cs typeface="Raleway Light"/>
                <a:sym typeface="Raleway Light"/>
              </a:defRPr>
            </a:lvl9pPr>
          </a:lstStyle>
          <a:p/>
        </p:txBody>
      </p:sp>
      <p:sp>
        <p:nvSpPr>
          <p:cNvPr id="8" name="Shape 8"/>
          <p:cNvSpPr txBox="1"/>
          <p:nvPr>
            <p:ph idx="12" type="sldNum"/>
          </p:nvPr>
        </p:nvSpPr>
        <p:spPr>
          <a:xfrm>
            <a:off x="8604400" y="4590300"/>
            <a:ext cx="539700" cy="553200"/>
          </a:xfrm>
          <a:prstGeom prst="rect">
            <a:avLst/>
          </a:prstGeom>
          <a:noFill/>
          <a:ln>
            <a:noFill/>
          </a:ln>
        </p:spPr>
        <p:txBody>
          <a:bodyPr anchorCtr="0" anchor="ctr" bIns="91425" lIns="91425" rIns="91425" wrap="square" tIns="91425">
            <a:noAutofit/>
          </a:bodyPr>
          <a:lstStyle/>
          <a:p>
            <a:pPr indent="0" lvl="0" marL="0" algn="ctr">
              <a:spcBef>
                <a:spcPts val="0"/>
              </a:spcBef>
              <a:buNone/>
            </a:pPr>
            <a:fld id="{00000000-1234-1234-1234-123412341234}" type="slidenum">
              <a:rPr lang="en" sz="1300">
                <a:solidFill>
                  <a:srgbClr val="FFB600"/>
                </a:solidFill>
                <a:latin typeface="Raleway ExtraBold"/>
                <a:ea typeface="Raleway ExtraBold"/>
                <a:cs typeface="Raleway ExtraBold"/>
                <a:sym typeface="Raleway ExtraBold"/>
              </a:rPr>
              <a:t>‹#›</a:t>
            </a:fld>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
    <p:bg>
      <p:bgPr>
        <a:solidFill>
          <a:schemeClr val="lt1"/>
        </a:solidFill>
      </p:bgPr>
    </p:bg>
    <p:spTree>
      <p:nvGrpSpPr>
        <p:cNvPr id="53" name="Shape 53"/>
        <p:cNvGrpSpPr/>
        <p:nvPr/>
      </p:nvGrpSpPr>
      <p:grpSpPr>
        <a:xfrm>
          <a:off x="0" y="0"/>
          <a:ext cx="0" cy="0"/>
          <a:chOff x="0" y="0"/>
          <a:chExt cx="0" cy="0"/>
        </a:xfrm>
      </p:grpSpPr>
      <p:sp>
        <p:nvSpPr>
          <p:cNvPr id="54" name="Shape 54"/>
          <p:cNvSpPr txBox="1"/>
          <p:nvPr>
            <p:ph type="title"/>
          </p:nvPr>
        </p:nvSpPr>
        <p:spPr>
          <a:xfrm>
            <a:off x="1031425" y="1149725"/>
            <a:ext cx="5760300" cy="680700"/>
          </a:xfrm>
          <a:prstGeom prst="rect">
            <a:avLst/>
          </a:prstGeom>
          <a:noFill/>
          <a:ln>
            <a:noFill/>
          </a:ln>
        </p:spPr>
        <p:txBody>
          <a:bodyPr anchorCtr="0" anchor="b" bIns="91425" lIns="91425" rIns="91425" wrap="square" tIns="91425"/>
          <a:lstStyle>
            <a:lvl1pPr lvl="0" rtl="0">
              <a:spcBef>
                <a:spcPts val="0"/>
              </a:spcBef>
              <a:buClr>
                <a:srgbClr val="3796BF"/>
              </a:buClr>
              <a:buSzPts val="3000"/>
              <a:buFont typeface="Oswald"/>
              <a:buNone/>
              <a:defRPr b="1" sz="3000">
                <a:solidFill>
                  <a:srgbClr val="3796BF"/>
                </a:solidFill>
                <a:latin typeface="Oswald"/>
                <a:ea typeface="Oswald"/>
                <a:cs typeface="Oswald"/>
                <a:sym typeface="Oswald"/>
              </a:defRPr>
            </a:lvl1pPr>
            <a:lvl2pPr lvl="1" rtl="0">
              <a:spcBef>
                <a:spcPts val="0"/>
              </a:spcBef>
              <a:buClr>
                <a:srgbClr val="3796BF"/>
              </a:buClr>
              <a:buSzPts val="3000"/>
              <a:buFont typeface="Oswald"/>
              <a:buNone/>
              <a:defRPr b="1" sz="3000">
                <a:solidFill>
                  <a:srgbClr val="3796BF"/>
                </a:solidFill>
                <a:latin typeface="Oswald"/>
                <a:ea typeface="Oswald"/>
                <a:cs typeface="Oswald"/>
                <a:sym typeface="Oswald"/>
              </a:defRPr>
            </a:lvl2pPr>
            <a:lvl3pPr lvl="2" rtl="0">
              <a:spcBef>
                <a:spcPts val="0"/>
              </a:spcBef>
              <a:buClr>
                <a:srgbClr val="3796BF"/>
              </a:buClr>
              <a:buSzPts val="3000"/>
              <a:buFont typeface="Oswald"/>
              <a:buNone/>
              <a:defRPr b="1" sz="3000">
                <a:solidFill>
                  <a:srgbClr val="3796BF"/>
                </a:solidFill>
                <a:latin typeface="Oswald"/>
                <a:ea typeface="Oswald"/>
                <a:cs typeface="Oswald"/>
                <a:sym typeface="Oswald"/>
              </a:defRPr>
            </a:lvl3pPr>
            <a:lvl4pPr lvl="3" rtl="0">
              <a:spcBef>
                <a:spcPts val="0"/>
              </a:spcBef>
              <a:buClr>
                <a:srgbClr val="3796BF"/>
              </a:buClr>
              <a:buSzPts val="3000"/>
              <a:buFont typeface="Oswald"/>
              <a:buNone/>
              <a:defRPr b="1" sz="3000">
                <a:solidFill>
                  <a:srgbClr val="3796BF"/>
                </a:solidFill>
                <a:latin typeface="Oswald"/>
                <a:ea typeface="Oswald"/>
                <a:cs typeface="Oswald"/>
                <a:sym typeface="Oswald"/>
              </a:defRPr>
            </a:lvl4pPr>
            <a:lvl5pPr lvl="4" rtl="0">
              <a:spcBef>
                <a:spcPts val="0"/>
              </a:spcBef>
              <a:buClr>
                <a:srgbClr val="3796BF"/>
              </a:buClr>
              <a:buSzPts val="3000"/>
              <a:buFont typeface="Oswald"/>
              <a:buNone/>
              <a:defRPr b="1" sz="3000">
                <a:solidFill>
                  <a:srgbClr val="3796BF"/>
                </a:solidFill>
                <a:latin typeface="Oswald"/>
                <a:ea typeface="Oswald"/>
                <a:cs typeface="Oswald"/>
                <a:sym typeface="Oswald"/>
              </a:defRPr>
            </a:lvl5pPr>
            <a:lvl6pPr lvl="5" rtl="0">
              <a:spcBef>
                <a:spcPts val="0"/>
              </a:spcBef>
              <a:buClr>
                <a:srgbClr val="3796BF"/>
              </a:buClr>
              <a:buSzPts val="3000"/>
              <a:buFont typeface="Oswald"/>
              <a:buNone/>
              <a:defRPr b="1" sz="3000">
                <a:solidFill>
                  <a:srgbClr val="3796BF"/>
                </a:solidFill>
                <a:latin typeface="Oswald"/>
                <a:ea typeface="Oswald"/>
                <a:cs typeface="Oswald"/>
                <a:sym typeface="Oswald"/>
              </a:defRPr>
            </a:lvl6pPr>
            <a:lvl7pPr lvl="6" rtl="0">
              <a:spcBef>
                <a:spcPts val="0"/>
              </a:spcBef>
              <a:buClr>
                <a:srgbClr val="3796BF"/>
              </a:buClr>
              <a:buSzPts val="3000"/>
              <a:buFont typeface="Oswald"/>
              <a:buNone/>
              <a:defRPr b="1" sz="3000">
                <a:solidFill>
                  <a:srgbClr val="3796BF"/>
                </a:solidFill>
                <a:latin typeface="Oswald"/>
                <a:ea typeface="Oswald"/>
                <a:cs typeface="Oswald"/>
                <a:sym typeface="Oswald"/>
              </a:defRPr>
            </a:lvl7pPr>
            <a:lvl8pPr lvl="7" rtl="0">
              <a:spcBef>
                <a:spcPts val="0"/>
              </a:spcBef>
              <a:buClr>
                <a:srgbClr val="3796BF"/>
              </a:buClr>
              <a:buSzPts val="3000"/>
              <a:buFont typeface="Oswald"/>
              <a:buNone/>
              <a:defRPr b="1" sz="3000">
                <a:solidFill>
                  <a:srgbClr val="3796BF"/>
                </a:solidFill>
                <a:latin typeface="Oswald"/>
                <a:ea typeface="Oswald"/>
                <a:cs typeface="Oswald"/>
                <a:sym typeface="Oswald"/>
              </a:defRPr>
            </a:lvl8pPr>
            <a:lvl9pPr lvl="8" rtl="0">
              <a:spcBef>
                <a:spcPts val="0"/>
              </a:spcBef>
              <a:buClr>
                <a:srgbClr val="3796BF"/>
              </a:buClr>
              <a:buSzPts val="3000"/>
              <a:buFont typeface="Oswald"/>
              <a:buNone/>
              <a:defRPr b="1" sz="3000">
                <a:solidFill>
                  <a:srgbClr val="3796BF"/>
                </a:solidFill>
                <a:latin typeface="Oswald"/>
                <a:ea typeface="Oswald"/>
                <a:cs typeface="Oswald"/>
                <a:sym typeface="Oswald"/>
              </a:defRPr>
            </a:lvl9pPr>
          </a:lstStyle>
          <a:p/>
        </p:txBody>
      </p:sp>
      <p:sp>
        <p:nvSpPr>
          <p:cNvPr id="55" name="Shape 55"/>
          <p:cNvSpPr txBox="1"/>
          <p:nvPr>
            <p:ph idx="1" type="body"/>
          </p:nvPr>
        </p:nvSpPr>
        <p:spPr>
          <a:xfrm>
            <a:off x="1031425" y="1777125"/>
            <a:ext cx="5760300" cy="2521200"/>
          </a:xfrm>
          <a:prstGeom prst="rect">
            <a:avLst/>
          </a:prstGeom>
          <a:noFill/>
          <a:ln>
            <a:noFill/>
          </a:ln>
        </p:spPr>
        <p:txBody>
          <a:bodyPr anchorCtr="0" anchor="t" bIns="91425" lIns="91425" rIns="91425" wrap="square" tIns="91425"/>
          <a:lstStyle>
            <a:lvl1pPr lvl="0" rtl="0">
              <a:spcBef>
                <a:spcPts val="600"/>
              </a:spcBef>
              <a:buClr>
                <a:srgbClr val="4BB5D9"/>
              </a:buClr>
              <a:buSzPts val="2000"/>
              <a:buFont typeface="Roboto Condensed"/>
              <a:buChar char="»"/>
              <a:defRPr sz="2000">
                <a:solidFill>
                  <a:srgbClr val="607896"/>
                </a:solidFill>
                <a:latin typeface="Roboto Condensed"/>
                <a:ea typeface="Roboto Condensed"/>
                <a:cs typeface="Roboto Condensed"/>
                <a:sym typeface="Roboto Condensed"/>
              </a:defRPr>
            </a:lvl1pPr>
            <a:lvl2pPr lvl="1" rtl="0">
              <a:spcBef>
                <a:spcPts val="480"/>
              </a:spcBef>
              <a:buClr>
                <a:srgbClr val="4BB5D9"/>
              </a:buClr>
              <a:buSzPts val="2000"/>
              <a:buFont typeface="Roboto Condensed"/>
              <a:buChar char="⋄"/>
              <a:defRPr sz="2000">
                <a:solidFill>
                  <a:srgbClr val="607896"/>
                </a:solidFill>
                <a:latin typeface="Roboto Condensed"/>
                <a:ea typeface="Roboto Condensed"/>
                <a:cs typeface="Roboto Condensed"/>
                <a:sym typeface="Roboto Condensed"/>
              </a:defRPr>
            </a:lvl2pPr>
            <a:lvl3pPr lvl="2" rtl="0">
              <a:spcBef>
                <a:spcPts val="480"/>
              </a:spcBef>
              <a:buClr>
                <a:srgbClr val="607896"/>
              </a:buClr>
              <a:buSzPts val="2000"/>
              <a:buFont typeface="Roboto Condensed"/>
              <a:buChar char="⋄"/>
              <a:defRPr sz="2000">
                <a:solidFill>
                  <a:srgbClr val="607896"/>
                </a:solidFill>
                <a:latin typeface="Roboto Condensed"/>
                <a:ea typeface="Roboto Condensed"/>
                <a:cs typeface="Roboto Condensed"/>
                <a:sym typeface="Roboto Condensed"/>
              </a:defRPr>
            </a:lvl3pPr>
            <a:lvl4pPr lvl="3" rtl="0">
              <a:spcBef>
                <a:spcPts val="360"/>
              </a:spcBef>
              <a:buClr>
                <a:srgbClr val="607896"/>
              </a:buClr>
              <a:buSzPts val="2000"/>
              <a:buFont typeface="Roboto Condensed"/>
              <a:buChar char="⋄"/>
              <a:defRPr sz="2000">
                <a:solidFill>
                  <a:srgbClr val="607896"/>
                </a:solidFill>
                <a:latin typeface="Roboto Condensed"/>
                <a:ea typeface="Roboto Condensed"/>
                <a:cs typeface="Roboto Condensed"/>
                <a:sym typeface="Roboto Condensed"/>
              </a:defRPr>
            </a:lvl4pPr>
            <a:lvl5pPr lvl="4" rtl="0">
              <a:spcBef>
                <a:spcPts val="360"/>
              </a:spcBef>
              <a:buClr>
                <a:srgbClr val="607896"/>
              </a:buClr>
              <a:buSzPts val="2000"/>
              <a:buFont typeface="Roboto Condensed"/>
              <a:buChar char="⋄"/>
              <a:defRPr sz="2000">
                <a:solidFill>
                  <a:srgbClr val="607896"/>
                </a:solidFill>
                <a:latin typeface="Roboto Condensed"/>
                <a:ea typeface="Roboto Condensed"/>
                <a:cs typeface="Roboto Condensed"/>
                <a:sym typeface="Roboto Condensed"/>
              </a:defRPr>
            </a:lvl5pPr>
            <a:lvl6pPr lvl="5" rtl="0">
              <a:spcBef>
                <a:spcPts val="360"/>
              </a:spcBef>
              <a:buClr>
                <a:srgbClr val="607896"/>
              </a:buClr>
              <a:buSzPts val="2000"/>
              <a:buFont typeface="Roboto Condensed"/>
              <a:buChar char="⋄"/>
              <a:defRPr sz="2000">
                <a:solidFill>
                  <a:srgbClr val="607896"/>
                </a:solidFill>
                <a:latin typeface="Roboto Condensed"/>
                <a:ea typeface="Roboto Condensed"/>
                <a:cs typeface="Roboto Condensed"/>
                <a:sym typeface="Roboto Condensed"/>
              </a:defRPr>
            </a:lvl6pPr>
            <a:lvl7pPr lvl="6" rtl="0">
              <a:spcBef>
                <a:spcPts val="360"/>
              </a:spcBef>
              <a:buClr>
                <a:srgbClr val="607896"/>
              </a:buClr>
              <a:buSzPts val="2000"/>
              <a:buFont typeface="Roboto Condensed"/>
              <a:buChar char="●"/>
              <a:defRPr sz="2000">
                <a:solidFill>
                  <a:srgbClr val="607896"/>
                </a:solidFill>
                <a:latin typeface="Roboto Condensed"/>
                <a:ea typeface="Roboto Condensed"/>
                <a:cs typeface="Roboto Condensed"/>
                <a:sym typeface="Roboto Condensed"/>
              </a:defRPr>
            </a:lvl7pPr>
            <a:lvl8pPr lvl="7" rtl="0">
              <a:spcBef>
                <a:spcPts val="360"/>
              </a:spcBef>
              <a:buClr>
                <a:srgbClr val="607896"/>
              </a:buClr>
              <a:buSzPts val="2000"/>
              <a:buFont typeface="Roboto Condensed"/>
              <a:buChar char="○"/>
              <a:defRPr sz="2000">
                <a:solidFill>
                  <a:srgbClr val="607896"/>
                </a:solidFill>
                <a:latin typeface="Roboto Condensed"/>
                <a:ea typeface="Roboto Condensed"/>
                <a:cs typeface="Roboto Condensed"/>
                <a:sym typeface="Roboto Condensed"/>
              </a:defRPr>
            </a:lvl8pPr>
            <a:lvl9pPr lvl="8" rtl="0">
              <a:spcBef>
                <a:spcPts val="360"/>
              </a:spcBef>
              <a:buClr>
                <a:srgbClr val="607896"/>
              </a:buClr>
              <a:buSzPts val="2000"/>
              <a:buFont typeface="Roboto Condensed"/>
              <a:buChar char="■"/>
              <a:defRPr sz="2000">
                <a:solidFill>
                  <a:srgbClr val="607896"/>
                </a:solidFill>
                <a:latin typeface="Roboto Condensed"/>
                <a:ea typeface="Roboto Condensed"/>
                <a:cs typeface="Roboto Condensed"/>
                <a:sym typeface="Roboto Condensed"/>
              </a:defRPr>
            </a:lvl9pPr>
          </a:lstStyle>
          <a:p/>
        </p:txBody>
      </p:sp>
    </p:spTree>
  </p:cSld>
  <p:clrMap accent1="accent1" accent2="accent2" accent3="accent3" accent4="accent4" accent5="accent5" accent6="accent6" bg1="lt1" bg2="dk2" tx1="dk1" tx2="lt2" folHlink="folHlink" hlink="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www.excitededucator.com/home/bringing-tok-into-the-myp-classroom"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14.png"/><Relationship Id="rId4" Type="http://schemas.openxmlformats.org/officeDocument/2006/relationships/hyperlink" Target="https://www.google.com/culturalinstitute/beta/search?q=mourning"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5.png"/><Relationship Id="rId9" Type="http://schemas.openxmlformats.org/officeDocument/2006/relationships/image" Target="../media/image6.png"/><Relationship Id="rId5" Type="http://schemas.openxmlformats.org/officeDocument/2006/relationships/image" Target="../media/image3.png"/><Relationship Id="rId6" Type="http://schemas.openxmlformats.org/officeDocument/2006/relationships/image" Target="../media/image4.png"/><Relationship Id="rId7" Type="http://schemas.openxmlformats.org/officeDocument/2006/relationships/image" Target="../media/image1.png"/><Relationship Id="rId8" Type="http://schemas.openxmlformats.org/officeDocument/2006/relationships/image" Target="../media/image1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image" Target="../media/image5.png"/><Relationship Id="rId9" Type="http://schemas.openxmlformats.org/officeDocument/2006/relationships/image" Target="../media/image6.png"/><Relationship Id="rId5" Type="http://schemas.openxmlformats.org/officeDocument/2006/relationships/image" Target="../media/image3.png"/><Relationship Id="rId6" Type="http://schemas.openxmlformats.org/officeDocument/2006/relationships/image" Target="../media/image4.png"/><Relationship Id="rId7" Type="http://schemas.openxmlformats.org/officeDocument/2006/relationships/image" Target="../media/image1.png"/><Relationship Id="rId8"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9.xml"/><Relationship Id="rId3" Type="http://schemas.openxmlformats.org/officeDocument/2006/relationships/hyperlink" Target="http://www.youtube.com/watch?v=0KzB-GYIKsk" TargetMode="External"/><Relationship Id="rId4"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0.xml"/><Relationship Id="rId3" Type="http://schemas.openxmlformats.org/officeDocument/2006/relationships/image" Target="../media/image11.png"/><Relationship Id="rId4" Type="http://schemas.openxmlformats.org/officeDocument/2006/relationships/image" Target="../media/image4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4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1" Type="http://schemas.openxmlformats.org/officeDocument/2006/relationships/hyperlink" Target="#slide=id.g2b7418df45_0_93" TargetMode="External"/><Relationship Id="rId10" Type="http://schemas.openxmlformats.org/officeDocument/2006/relationships/hyperlink" Target="#slide=id.g2b7418df45_0_88" TargetMode="External"/><Relationship Id="rId13" Type="http://schemas.openxmlformats.org/officeDocument/2006/relationships/hyperlink" Target="#slide=id.g2b7418df45_0_40" TargetMode="External"/><Relationship Id="rId12" Type="http://schemas.openxmlformats.org/officeDocument/2006/relationships/hyperlink" Target="#slide=id.g2b7418df45_0_136" TargetMode="External"/><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hyperlink" Target="#slide=id.g2b7418df45_0_52" TargetMode="External"/><Relationship Id="rId4" Type="http://schemas.openxmlformats.org/officeDocument/2006/relationships/hyperlink" Target="#slide=id.g2b7418df45_0_58" TargetMode="External"/><Relationship Id="rId9" Type="http://schemas.openxmlformats.org/officeDocument/2006/relationships/hyperlink" Target="#slide=id.g2b7418df45_0_83" TargetMode="External"/><Relationship Id="rId5" Type="http://schemas.openxmlformats.org/officeDocument/2006/relationships/hyperlink" Target="#slide=id.g2b7418df45_0_63" TargetMode="External"/><Relationship Id="rId6" Type="http://schemas.openxmlformats.org/officeDocument/2006/relationships/hyperlink" Target="#slide=id.g2b7418df45_0_68" TargetMode="External"/><Relationship Id="rId7" Type="http://schemas.openxmlformats.org/officeDocument/2006/relationships/hyperlink" Target="#slide=id.g2b7418df45_0_73" TargetMode="External"/><Relationship Id="rId8" Type="http://schemas.openxmlformats.org/officeDocument/2006/relationships/hyperlink" Target="#slide=id.g2b7418df45_0_78"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hyperlink" Target="https://ibpublishing.ibo.org/server2/rest/app/tsm.xql?doc=d_0_tokxx_gui_1304_2_e&amp;part=1&amp;chapter=4" TargetMode="External"/><Relationship Id="rId4" Type="http://schemas.openxmlformats.org/officeDocument/2006/relationships/image" Target="../media/image4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hyperlink" Target="http://www.youtube.com/watch?v=_1FY5kL_zXU" TargetMode="External"/><Relationship Id="rId4" Type="http://schemas.openxmlformats.org/officeDocument/2006/relationships/image" Target="../media/image8.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hyperlink" Target="http://www.bbc.com/future/story/20121016-is-language-unique-to-humans" TargetMode="External"/><Relationship Id="rId4" Type="http://schemas.openxmlformats.org/officeDocument/2006/relationships/hyperlink" Target="https://ed.ted.com/lessons/do-animals-have-language-michele-bishop" TargetMode="External"/><Relationship Id="rId5" Type="http://schemas.openxmlformats.org/officeDocument/2006/relationships/hyperlink" Target="https://www.nytimes.com/2016/01/31/magazine/what-does-a-parrot-know-about-ptsd.html" TargetMode="External"/><Relationship Id="rId6" Type="http://schemas.openxmlformats.org/officeDocument/2006/relationships/image" Target="../media/image20.png"/><Relationship Id="rId7" Type="http://schemas.openxmlformats.org/officeDocument/2006/relationships/image" Target="../media/image1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hyperlink" Target="http://www.youtube.com/watch?v=6a6kbU88wu0" TargetMode="External"/><Relationship Id="rId4" Type="http://schemas.openxmlformats.org/officeDocument/2006/relationships/image" Target="../media/image9.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hyperlink" Target="http://www.youtube.com/watch?v=JwhouCNq-Fc" TargetMode="External"/><Relationship Id="rId4" Type="http://schemas.openxmlformats.org/officeDocument/2006/relationships/image" Target="../media/image10.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 Id="rId3" Type="http://schemas.openxmlformats.org/officeDocument/2006/relationships/hyperlink" Target="https://ibpublishing.ibo.org/server2/rest/app/tsm.xql?doc=d_0_tokxx_gui_1304_2_e&amp;part=2&amp;chapter=3"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 Id="rId3" Type="http://schemas.openxmlformats.org/officeDocument/2006/relationships/hyperlink" Target="https://ibpublishing.ibo.org/server2/rest/app/tsm.xql?doc=d_0_tokxx_gui_1304_2_e&amp;part=2&amp;chapter=3"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 Id="rId3" Type="http://schemas.openxmlformats.org/officeDocument/2006/relationships/hyperlink" Target="https://ibpublishing.ibo.org/server2/rest/app/tsm.xql?doc=d_0_tokxx_gui_1304_2_e&amp;part=2&amp;chapter=3"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hyperlink" Target="https://ibpublishing.ibo.org/server2/rest/app/tsm.xql?doc=d_0_tokxx_gui_1304_2_e&amp;part=2&amp;chapter=3"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 Id="rId3" Type="http://schemas.openxmlformats.org/officeDocument/2006/relationships/hyperlink" Target="https://ibpublishing.ibo.org/server2/rest/app/tsm.xql?doc=d_0_tokxx_gui_1304_2_e&amp;part=2&amp;chapter=3"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 Id="rId3" Type="http://schemas.openxmlformats.org/officeDocument/2006/relationships/hyperlink" Target="https://ibpublishing.ibo.org/server2/rest/app/tsm.xql?doc=d_0_tokxx_gui_1304_2_e&amp;part=2&amp;chapter=3"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 Id="rId3" Type="http://schemas.openxmlformats.org/officeDocument/2006/relationships/hyperlink" Target="https://ibpublishing.ibo.org/server2/rest/app/tsm.xql?doc=d_0_tokxx_gui_1304_2_e&amp;part=2&amp;chapter=3"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 Id="rId3" Type="http://schemas.openxmlformats.org/officeDocument/2006/relationships/hyperlink" Target="https://ibpublishing.ibo.org/server2/rest/app/tsm.xql?doc=d_0_tokxx_gui_1304_2_e&amp;part=2&amp;chapter=4"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 Id="rId3" Type="http://schemas.openxmlformats.org/officeDocument/2006/relationships/hyperlink" Target="https://ibpublishing.ibo.org/server2/rest/app/tsm.xql?doc=d_0_tokxx_tsm_1305_1_e&amp;part=6&amp;chapter=1"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3.xml"/><Relationship Id="rId3" Type="http://schemas.openxmlformats.org/officeDocument/2006/relationships/image" Target="../media/image4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7.xml"/><Relationship Id="rId3" Type="http://schemas.openxmlformats.org/officeDocument/2006/relationships/hyperlink" Target="http://www.youtube.com/watch?v=Ytr28t5VzAs" TargetMode="External"/><Relationship Id="rId4" Type="http://schemas.openxmlformats.org/officeDocument/2006/relationships/image" Target="../media/image15.jpg"/><Relationship Id="rId5" Type="http://schemas.openxmlformats.org/officeDocument/2006/relationships/hyperlink" Target="https://ed.ted.com/lessons/where-do-new-words-come-from-marcel-danesi#digdeeper"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8.xml"/><Relationship Id="rId3" Type="http://schemas.openxmlformats.org/officeDocument/2006/relationships/hyperlink" Target="https://ed.ted.com/lessons/where-do-new-words-come-from-marcel-danesi#digdeeper" TargetMode="External"/><Relationship Id="rId4" Type="http://schemas.openxmlformats.org/officeDocument/2006/relationships/hyperlink" Target="http://www.youtube.com/watch?v=X4BmV2t83SM" TargetMode="External"/><Relationship Id="rId5" Type="http://schemas.openxmlformats.org/officeDocument/2006/relationships/image" Target="../media/image16.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9.xml"/><Relationship Id="rId3" Type="http://schemas.openxmlformats.org/officeDocument/2006/relationships/hyperlink" Target="https://ibpublishing.ibo.org/server2/rest/app/tsm.xql?doc=d_0_tokxx_gui_1304_2_e&amp;part=2&amp;chapter=4"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2.xml"/><Relationship Id="rId3" Type="http://schemas.openxmlformats.org/officeDocument/2006/relationships/image" Target="../media/image46.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6.xml"/><Relationship Id="rId3" Type="http://schemas.openxmlformats.org/officeDocument/2006/relationships/hyperlink" Target="https://ed.ted.com/lessons/how-to-choose-your-news-damon-brown" TargetMode="External"/><Relationship Id="rId4" Type="http://schemas.openxmlformats.org/officeDocument/2006/relationships/hyperlink" Target="http://www.youtube.com/watch?v=q-Y-z6HmRgI" TargetMode="External"/><Relationship Id="rId5" Type="http://schemas.openxmlformats.org/officeDocument/2006/relationships/image" Target="../media/image21.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7.xml"/><Relationship Id="rId3" Type="http://schemas.openxmlformats.org/officeDocument/2006/relationships/hyperlink" Target="http://www.youtube.com/watch?v=SthfBxQ0vZ0" TargetMode="External"/><Relationship Id="rId4" Type="http://schemas.openxmlformats.org/officeDocument/2006/relationships/image" Target="../media/image17.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8.xml"/><Relationship Id="rId3" Type="http://schemas.openxmlformats.org/officeDocument/2006/relationships/hyperlink" Target="http://www.youtube.com/watch?v=CX4KuIBmnjI" TargetMode="External"/><Relationship Id="rId4" Type="http://schemas.openxmlformats.org/officeDocument/2006/relationships/image" Target="../media/image18.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9.xml"/><Relationship Id="rId3" Type="http://schemas.openxmlformats.org/officeDocument/2006/relationships/hyperlink" Target="https://www.nationalgeographic.com/magazine/2017/12/jesus-tomb-archaeology/" TargetMode="External"/><Relationship Id="rId4" Type="http://schemas.openxmlformats.org/officeDocument/2006/relationships/hyperlink" Target="https://www.nationalgeographic.com/magazine/jesus-portrayals/grid" TargetMode="External"/><Relationship Id="rId5" Type="http://schemas.openxmlformats.org/officeDocument/2006/relationships/image" Target="../media/image19.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0.xml"/><Relationship Id="rId3" Type="http://schemas.openxmlformats.org/officeDocument/2006/relationships/hyperlink" Target="https://www.npr.org/sections/ed/2016/09/14/493766128/texas-textbook-called-out-as-racist-against-mexican-americans" TargetMode="External"/><Relationship Id="rId4" Type="http://schemas.openxmlformats.org/officeDocument/2006/relationships/hyperlink" Target="http://www.latimes.com/books/jacketcopy/la-et-jc-do-new-texas-textbooks-whitewash-slavery-segregation-20150707-story.html" TargetMode="External"/><Relationship Id="rId5" Type="http://schemas.openxmlformats.org/officeDocument/2006/relationships/image" Target="../media/image28.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1.xml"/><Relationship Id="rId3" Type="http://schemas.openxmlformats.org/officeDocument/2006/relationships/hyperlink" Target="https://ibpublishing.ibo.org/server2/rest/app/tsm.xql?doc=d_0_tokxx_gui_1304_2_e&amp;part=2&amp;chapter=3"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2.xml"/><Relationship Id="rId3" Type="http://schemas.openxmlformats.org/officeDocument/2006/relationships/hyperlink" Target="https://ibpublishing.ibo.org/server2/rest/app/tsm.xql?doc=d_0_tokxx_gui_1304_2_e&amp;part=2&amp;chapter=3" TargetMode="Externa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3.xml"/><Relationship Id="rId3" Type="http://schemas.openxmlformats.org/officeDocument/2006/relationships/hyperlink" Target="https://ibpublishing.ibo.org/server2/rest/app/tsm.xql?doc=d_0_tokxx_gui_1304_2_e&amp;part=2&amp;chapter=3" TargetMode="Externa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4.xml"/><Relationship Id="rId3" Type="http://schemas.openxmlformats.org/officeDocument/2006/relationships/hyperlink" Target="https://ibpublishing.ibo.org/server2/rest/app/tsm.xql?doc=d_0_tokxx_gui_1304_2_e&amp;part=2&amp;chapter=3" TargetMode="Externa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5.xml"/><Relationship Id="rId3" Type="http://schemas.openxmlformats.org/officeDocument/2006/relationships/hyperlink" Target="https://ibpublishing.ibo.org/server2/rest/app/tsm.xql?doc=d_0_tokxx_gui_1304_2_e&amp;part=2&amp;chapter=4" TargetMode="Externa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6.xml"/><Relationship Id="rId3" Type="http://schemas.openxmlformats.org/officeDocument/2006/relationships/hyperlink" Target="https://ibpublishing.ibo.org/server2/rest/app/tsm.xql?doc=d_0_tokxx_gui_1304_2_e&amp;part=2&amp;chapter=4" TargetMode="External"/><Relationship Id="rId4" Type="http://schemas.openxmlformats.org/officeDocument/2006/relationships/hyperlink" Target="http://www.britishmuseum.org/explore/a_history_of_the_world.aspx" TargetMode="Externa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7.xml"/><Relationship Id="rId3" Type="http://schemas.openxmlformats.org/officeDocument/2006/relationships/hyperlink" Target="https://ibpublishing.ibo.org/server2/rest/app/tsm.xql?doc=d_0_tokxx_gui_1304_2_e&amp;part=2&amp;chapter=4" TargetMode="Externa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8.xml"/><Relationship Id="rId3" Type="http://schemas.openxmlformats.org/officeDocument/2006/relationships/hyperlink" Target="https://ibpublishing.ibo.org/server2/rest/app/tsm.xql?doc=d_0_tokxx_gui_1304_2_e&amp;part=2&amp;chapter=4" TargetMode="Externa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9.xml"/><Relationship Id="rId3" Type="http://schemas.openxmlformats.org/officeDocument/2006/relationships/hyperlink" Target="https://ibpublishing.ibo.org/server2/rest/app/tsm.xql?doc=d_0_tokxx_gui_1304_2_e&amp;part=2&amp;chapter=4" TargetMode="Externa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0.xml"/><Relationship Id="rId3" Type="http://schemas.openxmlformats.org/officeDocument/2006/relationships/hyperlink" Target="https://ibpublishing.ibo.org/server2/rest/app/tsm.xql?doc=d_0_tokxx_gui_1304_2_e&amp;part=2&amp;chapter=4" TargetMode="Externa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1.xml"/><Relationship Id="rId3" Type="http://schemas.openxmlformats.org/officeDocument/2006/relationships/hyperlink" Target="https://ibpublishing.ibo.org/server2/rest/app/tsm.xql?doc=d_0_tokxx_gui_1304_2_e&amp;part=2&amp;chapter=4" TargetMode="Externa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2.xml"/><Relationship Id="rId3" Type="http://schemas.openxmlformats.org/officeDocument/2006/relationships/hyperlink" Target="https://ibpublishing.ibo.org/server2/rest/app/tsm.xql?doc=d_0_tokxx_gui_1304_2_e&amp;part=2&amp;chapter=4" TargetMode="Externa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3.xml"/><Relationship Id="rId3" Type="http://schemas.openxmlformats.org/officeDocument/2006/relationships/hyperlink" Target="http://www.historyofinformation.com/index.php" TargetMode="Externa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5.xml"/><Relationship Id="rId3" Type="http://schemas.openxmlformats.org/officeDocument/2006/relationships/hyperlink" Target="https://ibpublishing.ibo.org/server2/rest/app/tsm.xql?doc=d_0_tokxx_gui_1304_2_e&amp;part=2&amp;chapter=4" TargetMode="Externa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6.xml"/><Relationship Id="rId3" Type="http://schemas.openxmlformats.org/officeDocument/2006/relationships/hyperlink" Target="https://ibpublishing.ibo.org/server2/rest/app/tsm.xql?doc=d_0_tokxx_gui_1304_2_e&amp;part=2&amp;chapter=4" TargetMode="Externa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7.xml"/><Relationship Id="rId3" Type="http://schemas.openxmlformats.org/officeDocument/2006/relationships/hyperlink" Target="https://ibpublishing.ibo.org/server2/rest/app/tsm.xql?doc=d_0_tokxx_gui_1304_2_e&amp;part=2&amp;chapter=4" TargetMode="Externa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8.xml"/><Relationship Id="rId3" Type="http://schemas.openxmlformats.org/officeDocument/2006/relationships/hyperlink" Target="https://ibpublishing.ibo.org/server2/rest/app/tsm.xql?doc=d_0_tokxx_gui_1304_2_e&amp;part=2&amp;chapter=4" TargetMode="Externa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9.xml"/><Relationship Id="rId3" Type="http://schemas.openxmlformats.org/officeDocument/2006/relationships/hyperlink" Target="https://ibpublishing.ibo.org/server2/rest/app/tsm.xql?doc=d_0_tokxx_gui_1304_2_e&amp;part=2&amp;chapter=4" TargetMode="Externa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0.xml"/><Relationship Id="rId3" Type="http://schemas.openxmlformats.org/officeDocument/2006/relationships/hyperlink" Target="https://ibpublishing.ibo.org/server2/rest/app/tsm.xql?doc=d_0_tokxx_gui_1304_2_e&amp;part=2&amp;chapter=4" TargetMode="Externa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1.xml"/><Relationship Id="rId3" Type="http://schemas.openxmlformats.org/officeDocument/2006/relationships/hyperlink" Target="https://ibpublishing.ibo.org/server2/rest/app/tsm.xql?doc=d_0_tokxx_gui_1304_2_e&amp;part=2&amp;chapter=4" TargetMode="Externa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2.xml"/><Relationship Id="rId3" Type="http://schemas.openxmlformats.org/officeDocument/2006/relationships/hyperlink" Target="https://ibpublishing.ibo.org/server2/rest/app/tsm.xql?doc=d_0_tokxx_tsm_1305_1_e&amp;part=6&amp;chapter=1" TargetMode="Externa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4.xml"/><Relationship Id="rId3" Type="http://schemas.openxmlformats.org/officeDocument/2006/relationships/hyperlink" Target="https://ed.ted.com/lessons/mary-s-room-a-philosophical-thought-experiment-eleanor-nelsen" TargetMode="External"/><Relationship Id="rId4" Type="http://schemas.openxmlformats.org/officeDocument/2006/relationships/hyperlink" Target="http://www.youtube.com/watch?v=mGYmiQkah4o" TargetMode="External"/><Relationship Id="rId5" Type="http://schemas.openxmlformats.org/officeDocument/2006/relationships/image" Target="../media/image22.jp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5.xml"/><Relationship Id="rId3" Type="http://schemas.openxmlformats.org/officeDocument/2006/relationships/hyperlink" Target="https://ed.ted.com/lessons/mary-s-room-a-philosophical-thought-experiment-eleanor-nelsen" TargetMode="External"/><Relationship Id="rId4" Type="http://schemas.openxmlformats.org/officeDocument/2006/relationships/hyperlink" Target="http://www.youtube.com/watch?v=e7uXAlXdTe4" TargetMode="External"/><Relationship Id="rId5" Type="http://schemas.openxmlformats.org/officeDocument/2006/relationships/image" Target="../media/image24.jp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6.xml"/><Relationship Id="rId3" Type="http://schemas.openxmlformats.org/officeDocument/2006/relationships/hyperlink" Target="https://ed.ted.com/lessons/how-do-we-know-what-color-dinosaurs-were-len-bloch" TargetMode="External"/><Relationship Id="rId4" Type="http://schemas.openxmlformats.org/officeDocument/2006/relationships/hyperlink" Target="http://www.youtube.com/watch?v=qYijAZWdnBk" TargetMode="External"/><Relationship Id="rId5" Type="http://schemas.openxmlformats.org/officeDocument/2006/relationships/image" Target="../media/image23.jp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7.xml"/><Relationship Id="rId3" Type="http://schemas.openxmlformats.org/officeDocument/2006/relationships/hyperlink" Target="https://ed.ted.com/lessons/what-s-the-difference-between-a-scientific-law-and-theory-matt-anticole" TargetMode="External"/><Relationship Id="rId4" Type="http://schemas.openxmlformats.org/officeDocument/2006/relationships/hyperlink" Target="http://www.youtube.com/watch?v=GyN2RhbhiEU" TargetMode="External"/><Relationship Id="rId5" Type="http://schemas.openxmlformats.org/officeDocument/2006/relationships/image" Target="../media/image25.jp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8.xml"/><Relationship Id="rId3" Type="http://schemas.openxmlformats.org/officeDocument/2006/relationships/hyperlink" Target="https://ed.ted.com/lessons/what-s-the-difference-between-a-scientific-law-and-theory-matt-anticole" TargetMode="External"/><Relationship Id="rId4" Type="http://schemas.openxmlformats.org/officeDocument/2006/relationships/hyperlink" Target="http://www.youtube.com/watch?v=hu4pjmBTN2Y" TargetMode="External"/><Relationship Id="rId5" Type="http://schemas.openxmlformats.org/officeDocument/2006/relationships/image" Target="../media/image26.jp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9.xml"/><Relationship Id="rId3" Type="http://schemas.openxmlformats.org/officeDocument/2006/relationships/hyperlink" Target="https://ibpublishing.ibo.org/server2/rest/app/tsm.xql?doc=d_0_tokxx_gui_1304_2_e&amp;part=2&amp;chapter=3" TargetMode="Externa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0.xml"/><Relationship Id="rId3" Type="http://schemas.openxmlformats.org/officeDocument/2006/relationships/hyperlink" Target="https://ibpublishing.ibo.org/server2/rest/app/tsm.xql?doc=d_0_tokxx_gui_1304_2_e&amp;part=2&amp;chapter=3" TargetMode="Externa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1.xml"/><Relationship Id="rId3" Type="http://schemas.openxmlformats.org/officeDocument/2006/relationships/hyperlink" Target="https://ibpublishing.ibo.org/server2/rest/app/tsm.xql?doc=d_0_tokxx_gui_1304_2_e&amp;part=2&amp;chapter=3" TargetMode="Externa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2.xml"/><Relationship Id="rId3" Type="http://schemas.openxmlformats.org/officeDocument/2006/relationships/hyperlink" Target="https://ibpublishing.ibo.org/server2/rest/app/tsm.xql?doc=d_0_tokxx_gui_1304_2_e&amp;part=2&amp;chapter=3" TargetMode="Externa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4.xml"/><Relationship Id="rId3" Type="http://schemas.openxmlformats.org/officeDocument/2006/relationships/hyperlink" Target="https://ibpublishing.ibo.org/server2/rest/app/tsm.xql?doc=d_0_tokxx_gui_1304_2_e&amp;part=2&amp;chapter=4" TargetMode="Externa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5.xml"/><Relationship Id="rId3" Type="http://schemas.openxmlformats.org/officeDocument/2006/relationships/hyperlink" Target="https://ibpublishing.ibo.org/server2/rest/app/tsm.xql?doc=d_0_tokxx_gui_1304_2_e&amp;part=2&amp;chapter=4" TargetMode="Externa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6.xml"/><Relationship Id="rId3" Type="http://schemas.openxmlformats.org/officeDocument/2006/relationships/hyperlink" Target="https://ibpublishing.ibo.org/server2/rest/app/tsm.xql?doc=d_0_tokxx_gui_1304_2_e&amp;part=2&amp;chapter=4" TargetMode="Externa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7.xml"/><Relationship Id="rId3" Type="http://schemas.openxmlformats.org/officeDocument/2006/relationships/hyperlink" Target="https://ibpublishing.ibo.org/server2/rest/app/tsm.xql?doc=d_0_tokxx_gui_1304_2_e&amp;part=2&amp;chapter=4" TargetMode="Externa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8.xml"/><Relationship Id="rId3" Type="http://schemas.openxmlformats.org/officeDocument/2006/relationships/hyperlink" Target="https://ibpublishing.ibo.org/server2/rest/app/tsm.xql?doc=d_0_tokxx_gui_1304_2_e&amp;part=2&amp;chapter=4" TargetMode="Externa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9.xml"/><Relationship Id="rId3" Type="http://schemas.openxmlformats.org/officeDocument/2006/relationships/hyperlink" Target="https://ibpublishing.ibo.org/server2/rest/app/tsm.xql?doc=d_0_tokxx_gui_1304_2_e&amp;part=2&amp;chapter=4" TargetMode="Externa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0.xml"/><Relationship Id="rId3" Type="http://schemas.openxmlformats.org/officeDocument/2006/relationships/hyperlink" Target="https://ibpublishing.ibo.org/server2/rest/app/tsm.xql?doc=d_0_tokxx_gui_1304_2_e&amp;part=2&amp;chapter=4" TargetMode="Externa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1.xml"/><Relationship Id="rId3" Type="http://schemas.openxmlformats.org/officeDocument/2006/relationships/hyperlink" Target="https://ibpublishing.ibo.org/server2/rest/app/tsm.xql?doc=d_0_tokxx_gui_1304_2_e&amp;part=2&amp;chapter=4" TargetMode="Externa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2.xml"/><Relationship Id="rId3" Type="http://schemas.openxmlformats.org/officeDocument/2006/relationships/hyperlink" Target="https://ibpublishing.ibo.org/server2/rest/app/tsm.xql?doc=d_0_tokxx_gui_1304_2_e&amp;part=2&amp;chapter=4" TargetMode="Externa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5.xml"/><Relationship Id="rId3" Type="http://schemas.openxmlformats.org/officeDocument/2006/relationships/hyperlink" Target="http://www.youtube.com/watch?v=X_xR5Kes4Rs" TargetMode="External"/><Relationship Id="rId4" Type="http://schemas.openxmlformats.org/officeDocument/2006/relationships/image" Target="../media/image27.jpg"/><Relationship Id="rId5" Type="http://schemas.openxmlformats.org/officeDocument/2006/relationships/hyperlink" Target="https://ibpublishing.ibo.org/server2/rest/app/tsm.xql?doc=d_0_tokxx_gui_1304_2_e&amp;part=2&amp;chapter=4" TargetMode="Externa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6.xml"/><Relationship Id="rId3" Type="http://schemas.openxmlformats.org/officeDocument/2006/relationships/hyperlink" Target="https://ibpublishing.ibo.org/server2/rest/app/tsm.xql?doc=d_0_tokxx_gui_1304_2_e&amp;part=2&amp;chapter=4" TargetMode="External"/><Relationship Id="rId4" Type="http://schemas.openxmlformats.org/officeDocument/2006/relationships/hyperlink" Target="http://www.youtube.com/watch?v=hRAFPdDppzs" TargetMode="External"/><Relationship Id="rId5" Type="http://schemas.openxmlformats.org/officeDocument/2006/relationships/image" Target="../media/image29.jp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7.xml"/><Relationship Id="rId3" Type="http://schemas.openxmlformats.org/officeDocument/2006/relationships/hyperlink" Target="https://ibpublishing.ibo.org/server2/rest/app/tsm.xql?doc=d_0_tokxx_tsm_1305_1_e&amp;part=3&amp;chapter=3" TargetMode="Externa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0.xml"/><Relationship Id="rId3" Type="http://schemas.openxmlformats.org/officeDocument/2006/relationships/hyperlink" Target="https://ibpublishing.ibo.org/server2/rest/app/tsm.xql?doc=d_0_tokxx_gui_1304_2_e&amp;part=2&amp;chapter=4" TargetMode="Externa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1.xml"/><Relationship Id="rId3" Type="http://schemas.openxmlformats.org/officeDocument/2006/relationships/hyperlink" Target="https://ibpublishing.ibo.org/server2/rest/app/tsm.xql?doc=d_0_tokxx_gui_1304_2_e&amp;part=2&amp;chapter=4" TargetMode="Externa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2.xml"/><Relationship Id="rId3" Type="http://schemas.openxmlformats.org/officeDocument/2006/relationships/hyperlink" Target="https://ibpublishing.ibo.org/server2/rest/app/tsm.xql?doc=d_0_tokxx_gui_1304_2_e&amp;part=2&amp;chapter=3" TargetMode="Externa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3.xml"/><Relationship Id="rId3" Type="http://schemas.openxmlformats.org/officeDocument/2006/relationships/hyperlink" Target="https://ibpublishing.ibo.org/server2/rest/app/tsm.xql?doc=d_0_tokxx_gui_1304_2_e&amp;part=2&amp;chapter=3" TargetMode="Externa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4.xml"/><Relationship Id="rId3" Type="http://schemas.openxmlformats.org/officeDocument/2006/relationships/hyperlink" Target="https://ibpublishing.ibo.org/server2/rest/app/tsm.xql?doc=d_0_tokxx_gui_1304_2_e&amp;part=2&amp;chapter=4" TargetMode="Externa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5.xml"/><Relationship Id="rId3" Type="http://schemas.openxmlformats.org/officeDocument/2006/relationships/hyperlink" Target="https://ibpublishing.ibo.org/server2/rest/app/tsm.xql?doc=d_0_tokxx_gui_1304_2_e&amp;part=2&amp;chapter=4" TargetMode="Externa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6.xml"/><Relationship Id="rId3" Type="http://schemas.openxmlformats.org/officeDocument/2006/relationships/hyperlink" Target="https://ibpublishing.ibo.org/server2/rest/app/tsm.xql?doc=d_0_tokxx_gui_1304_2_e&amp;part=2&amp;chapter=4" TargetMode="Externa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7.xml"/><Relationship Id="rId3" Type="http://schemas.openxmlformats.org/officeDocument/2006/relationships/hyperlink" Target="https://ibpublishing.ibo.org/server2/rest/app/tsm.xql?doc=d_0_tokxx_gui_1304_2_e&amp;part=2&amp;chapter=4" TargetMode="Externa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8.xml"/><Relationship Id="rId3" Type="http://schemas.openxmlformats.org/officeDocument/2006/relationships/hyperlink" Target="https://ibpublishing.ibo.org/server2/rest/app/tsm.xql?doc=d_0_tokxx_gui_1304_2_e&amp;part=2&amp;chapter=4" TargetMode="Externa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9.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0.xml"/><Relationship Id="rId3" Type="http://schemas.openxmlformats.org/officeDocument/2006/relationships/hyperlink" Target="http://www.youtube.com/watch?v=v5FL9VTBZzQ" TargetMode="External"/><Relationship Id="rId4" Type="http://schemas.openxmlformats.org/officeDocument/2006/relationships/image" Target="../media/image30.jp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1.xml"/><Relationship Id="rId3" Type="http://schemas.openxmlformats.org/officeDocument/2006/relationships/hyperlink" Target="http://www.youtube.com/watch?v=oG9jQBj1eqE" TargetMode="External"/><Relationship Id="rId4" Type="http://schemas.openxmlformats.org/officeDocument/2006/relationships/image" Target="../media/image32.jp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2.xml"/><Relationship Id="rId3" Type="http://schemas.openxmlformats.org/officeDocument/2006/relationships/hyperlink" Target="https://ed.ted.com/lessons/a-poetic-experiment-walt-whitman-interpreted-by-three-animators-justin-moore" TargetMode="External"/><Relationship Id="rId4" Type="http://schemas.openxmlformats.org/officeDocument/2006/relationships/hyperlink" Target="http://www.youtube.com/watch?v=6jCw8ydqkrg" TargetMode="External"/><Relationship Id="rId5" Type="http://schemas.openxmlformats.org/officeDocument/2006/relationships/image" Target="../media/image31.jp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5.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7.xml"/><Relationship Id="rId3" Type="http://schemas.openxmlformats.org/officeDocument/2006/relationships/hyperlink" Target="https://ibpublishing.ibo.org/server2/rest/app/tsm.xql?doc=d_0_tokxx_gui_1304_2_e&amp;part=2&amp;chapter=3" TargetMode="Externa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8.xml"/><Relationship Id="rId3" Type="http://schemas.openxmlformats.org/officeDocument/2006/relationships/hyperlink" Target="https://ibpublishing.ibo.org/server2/rest/app/tsm.xql?doc=d_0_tokxx_gui_1304_2_e&amp;part=2&amp;chapter=3" TargetMode="Externa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9.xml"/><Relationship Id="rId3" Type="http://schemas.openxmlformats.org/officeDocument/2006/relationships/hyperlink" Target="https://ibpublishing.ibo.org/server2/rest/app/tsm.xql?doc=d_0_tokxx_gui_1304_2_e&amp;part=2&amp;chapter=3" TargetMode="Externa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0.xml"/><Relationship Id="rId3" Type="http://schemas.openxmlformats.org/officeDocument/2006/relationships/hyperlink" Target="https://ibpublishing.ibo.org/server2/rest/app/tsm.xql?doc=d_0_tokxx_gui_1304_2_e&amp;part=2&amp;chapter=3" TargetMode="Externa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1.xml"/><Relationship Id="rId3" Type="http://schemas.openxmlformats.org/officeDocument/2006/relationships/hyperlink" Target="https://ibpublishing.ibo.org/server2/rest/app/tsm.xql?doc=d_0_tokxx_gui_1304_2_e&amp;part=2&amp;chapter=3" TargetMode="Externa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2.xml"/><Relationship Id="rId3" Type="http://schemas.openxmlformats.org/officeDocument/2006/relationships/hyperlink" Target="https://ibpublishing.ibo.org/server2/rest/app/tsm.xql?doc=d_0_tokxx_gui_1304_2_e&amp;part=2&amp;chapter=4" TargetMode="Externa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3.xml"/><Relationship Id="rId3" Type="http://schemas.openxmlformats.org/officeDocument/2006/relationships/hyperlink" Target="https://ibpublishing.ibo.org/server2/rest/app/tsm.xql?doc=d_0_tokxx_gui_1304_2_e&amp;part=2&amp;chapter=4" TargetMode="Externa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4.xml"/><Relationship Id="rId3" Type="http://schemas.openxmlformats.org/officeDocument/2006/relationships/hyperlink" Target="https://ibpublishing.ibo.org/server2/rest/app/tsm.xql?doc=d_0_tokxx_gui_1304_2_e&amp;part=2&amp;chapter=4" TargetMode="Externa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5.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6.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8.xml"/><Relationship Id="rId3" Type="http://schemas.openxmlformats.org/officeDocument/2006/relationships/hyperlink" Target="https://ibpublishing.ibo.org/server2/rest/app/tsm.xql?doc=d_0_tokxx_gui_1304_2_e&amp;part=2&amp;chapter=4" TargetMode="Externa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9.xml"/><Relationship Id="rId3" Type="http://schemas.openxmlformats.org/officeDocument/2006/relationships/hyperlink" Target="https://ibpublishing.ibo.org/server2/rest/app/tsm.xql?doc=d_0_tokxx_gui_1304_2_e&amp;part=2&amp;chapter=4" TargetMode="Externa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0.xml"/><Relationship Id="rId3" Type="http://schemas.openxmlformats.org/officeDocument/2006/relationships/hyperlink" Target="https://ibpublishing.ibo.org/server2/rest/app/tsm.xql?doc=d_0_tokxx_gui_1304_2_e&amp;part=2&amp;chapter=4" TargetMode="Externa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1.xml"/><Relationship Id="rId3" Type="http://schemas.openxmlformats.org/officeDocument/2006/relationships/hyperlink" Target="https://ibpublishing.ibo.org/server2/rest/app/tsm.xql?doc=d_0_tokxx_gui_1304_2_e&amp;part=2&amp;chapter=4" TargetMode="Externa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3.xml"/><Relationship Id="rId3" Type="http://schemas.openxmlformats.org/officeDocument/2006/relationships/hyperlink" Target="https://ibpublishing.ibo.org/server2/rest/app/tsm.xql?doc=d_0_tokxx_gui_1304_2_e&amp;part=2&amp;chapter=3" TargetMode="Externa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4.xml"/><Relationship Id="rId3" Type="http://schemas.openxmlformats.org/officeDocument/2006/relationships/hyperlink" Target="https://ibpublishing.ibo.org/server2/rest/app/tsm.xql?doc=d_0_tokxx_gui_1304_2_e&amp;part=2&amp;chapter=3" TargetMode="Externa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5.xml"/><Relationship Id="rId3" Type="http://schemas.openxmlformats.org/officeDocument/2006/relationships/hyperlink" Target="https://ibpublishing.ibo.org/server2/rest/app/tsm.xql?doc=d_0_tokxx_gui_1304_2_e&amp;part=2&amp;chapter=3" TargetMode="Externa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6.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7.xml"/><Relationship Id="rId3" Type="http://schemas.openxmlformats.org/officeDocument/2006/relationships/hyperlink" Target="http://www.youtube.com/watch?v=3wLqsRLvV-c" TargetMode="External"/><Relationship Id="rId4" Type="http://schemas.openxmlformats.org/officeDocument/2006/relationships/image" Target="../media/image34.jpg"/><Relationship Id="rId5" Type="http://schemas.openxmlformats.org/officeDocument/2006/relationships/hyperlink" Target="https://ed.ted.com/lessons/the-turing-test-can-a-computer-pass-for-a-human-alex-gendler" TargetMode="Externa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8.xml"/><Relationship Id="rId3" Type="http://schemas.openxmlformats.org/officeDocument/2006/relationships/hyperlink" Target="http://www.youtube.com/watch?v=0CA-vtlGHD8" TargetMode="External"/><Relationship Id="rId4" Type="http://schemas.openxmlformats.org/officeDocument/2006/relationships/image" Target="../media/image33.jpg"/><Relationship Id="rId5" Type="http://schemas.openxmlformats.org/officeDocument/2006/relationships/hyperlink" Target="https://ed.ted.com/featured/xgmepk0G" TargetMode="Externa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9.xml"/><Relationship Id="rId3" Type="http://schemas.openxmlformats.org/officeDocument/2006/relationships/hyperlink" Target="http://www.youtube.com/watch?v=H2_by0rp5q0" TargetMode="External"/><Relationship Id="rId4" Type="http://schemas.openxmlformats.org/officeDocument/2006/relationships/image" Target="../media/image35.jpg"/><Relationship Id="rId5" Type="http://schemas.openxmlformats.org/officeDocument/2006/relationships/hyperlink" Target="https://ed.ted.com/lessons/why-are-we-so-attached-to-our-things-christian-jarrett" TargetMode="Externa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0.xml"/><Relationship Id="rId3" Type="http://schemas.openxmlformats.org/officeDocument/2006/relationships/hyperlink" Target="https://ed.ted.com/lessons/where-do-new-words-come-from-marcel-danesi#digdeeper" TargetMode="External"/><Relationship Id="rId4" Type="http://schemas.openxmlformats.org/officeDocument/2006/relationships/hyperlink" Target="http://www.youtube.com/watch?v=X4BmV2t83SM" TargetMode="External"/><Relationship Id="rId5" Type="http://schemas.openxmlformats.org/officeDocument/2006/relationships/image" Target="../media/image16.jpg"/></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1.xml"/><Relationship Id="rId3" Type="http://schemas.openxmlformats.org/officeDocument/2006/relationships/hyperlink" Target="https://ed.ted.com/lessons/can-robots-be-creative-gil-weinberg" TargetMode="External"/><Relationship Id="rId4" Type="http://schemas.openxmlformats.org/officeDocument/2006/relationships/hyperlink" Target="http://www.youtube.com/watch?v=Rh9vBczqMk0" TargetMode="External"/><Relationship Id="rId5" Type="http://schemas.openxmlformats.org/officeDocument/2006/relationships/image" Target="../media/image36.jpg"/></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2.xml"/><Relationship Id="rId3" Type="http://schemas.openxmlformats.org/officeDocument/2006/relationships/hyperlink" Target="https://ibpublishing.ibo.org/server2/rest/app/tsm.xql?doc=d_0_tokxx_gui_1304_2_e&amp;part=2&amp;chapter=4" TargetMode="Externa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3.xml"/><Relationship Id="rId3" Type="http://schemas.openxmlformats.org/officeDocument/2006/relationships/hyperlink" Target="https://ibpublishing.ibo.org/server2/rest/app/tsm.xql?doc=d_0_tokxx_gui_1304_2_e&amp;part=2&amp;chapter=3" TargetMode="Externa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4.xml"/><Relationship Id="rId3" Type="http://schemas.openxmlformats.org/officeDocument/2006/relationships/hyperlink" Target="https://ibpublishing.ibo.org/server2/rest/app/tsm.xql?doc=d_0_tokxx_gui_1304_2_e&amp;part=2&amp;chapter=4" TargetMode="Externa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5.xml"/><Relationship Id="rId3" Type="http://schemas.openxmlformats.org/officeDocument/2006/relationships/hyperlink" Target="https://ibpublishing.ibo.org/server2/rest/app/tsm.xql?doc=d_0_tokxx_gui_1304_2_e&amp;part=2&amp;chapter=4" TargetMode="Externa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6.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8.xml"/><Relationship Id="rId3" Type="http://schemas.openxmlformats.org/officeDocument/2006/relationships/hyperlink" Target="http://www.youtube.com/watch?v=UHwVyplU3Pg" TargetMode="External"/><Relationship Id="rId4" Type="http://schemas.openxmlformats.org/officeDocument/2006/relationships/image" Target="../media/image37.jpg"/></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9.xml"/><Relationship Id="rId3" Type="http://schemas.openxmlformats.org/officeDocument/2006/relationships/hyperlink" Target="http://www.youtube.com/watch?v=LmxlcJFTaYU" TargetMode="External"/><Relationship Id="rId4" Type="http://schemas.openxmlformats.org/officeDocument/2006/relationships/image" Target="../media/image38.jpg"/><Relationship Id="rId5" Type="http://schemas.openxmlformats.org/officeDocument/2006/relationships/hyperlink" Target="https://ed.ted.com/lessons/how-do-you-know-you-exist-james-zucker" TargetMode="Externa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0.xml"/><Relationship Id="rId3" Type="http://schemas.openxmlformats.org/officeDocument/2006/relationships/hyperlink" Target="http://www.youtube.com/watch?v=S74C-XF9kYY" TargetMode="External"/><Relationship Id="rId4" Type="http://schemas.openxmlformats.org/officeDocument/2006/relationships/image" Target="../media/image39.jpg"/><Relationship Id="rId5" Type="http://schemas.openxmlformats.org/officeDocument/2006/relationships/hyperlink" Target="https://ed.ted.com/featured/hI9YSFHW" TargetMode="Externa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1.xml"/><Relationship Id="rId3" Type="http://schemas.openxmlformats.org/officeDocument/2006/relationships/hyperlink" Target="http://www.youtube.com/watch?v=quOdF1CAPXs" TargetMode="External"/><Relationship Id="rId4" Type="http://schemas.openxmlformats.org/officeDocument/2006/relationships/image" Target="../media/image40.jpg"/><Relationship Id="rId5" Type="http://schemas.openxmlformats.org/officeDocument/2006/relationships/hyperlink" Target="https://ed.ted.com/lessons/where-do-superstitions-come-from-stuart-vyse" TargetMode="Externa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2.xml"/><Relationship Id="rId3" Type="http://schemas.openxmlformats.org/officeDocument/2006/relationships/hyperlink" Target="https://ed.ted.com/lessons/how-to-choose-your-news-damon-brown" TargetMode="External"/><Relationship Id="rId4" Type="http://schemas.openxmlformats.org/officeDocument/2006/relationships/hyperlink" Target="http://www.youtube.com/watch?v=q-Y-z6HmRgI" TargetMode="External"/><Relationship Id="rId5" Type="http://schemas.openxmlformats.org/officeDocument/2006/relationships/image" Target="../media/image21.jpg"/></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3.xml"/><Relationship Id="rId3" Type="http://schemas.openxmlformats.org/officeDocument/2006/relationships/hyperlink" Target="https://ed.ted.com/lessons/how-to-choose-your-news-damon-brown" TargetMode="External"/><Relationship Id="rId4" Type="http://schemas.openxmlformats.org/officeDocument/2006/relationships/hyperlink" Target="http://www.youtube.com/watch?v=KJLqOclPqis" TargetMode="External"/><Relationship Id="rId5" Type="http://schemas.openxmlformats.org/officeDocument/2006/relationships/image" Target="../media/image41.jpg"/></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4.xml"/><Relationship Id="rId3" Type="http://schemas.openxmlformats.org/officeDocument/2006/relationships/hyperlink" Target="https://ed.ted.com/lessons/how-to-choose-your-news-damon-brown" TargetMode="External"/><Relationship Id="rId4" Type="http://schemas.openxmlformats.org/officeDocument/2006/relationships/hyperlink" Target="http://www.youtube.com/watch?v=kXhJ3hHK9hQ" TargetMode="External"/><Relationship Id="rId5" Type="http://schemas.openxmlformats.org/officeDocument/2006/relationships/image" Target="../media/image43.jpg"/></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5.xml"/><Relationship Id="rId3" Type="http://schemas.openxmlformats.org/officeDocument/2006/relationships/hyperlink" Target="http://www.youtube.com/watch?v=2YNzpoeYogU" TargetMode="External"/><Relationship Id="rId4" Type="http://schemas.openxmlformats.org/officeDocument/2006/relationships/image" Target="../media/image42.jpg"/></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6.xml"/><Relationship Id="rId3" Type="http://schemas.openxmlformats.org/officeDocument/2006/relationships/hyperlink" Target="http://www.youtube.com/watch?v=SthfBxQ0vZ0" TargetMode="External"/><Relationship Id="rId4" Type="http://schemas.openxmlformats.org/officeDocument/2006/relationships/image" Target="../media/image17.jpg"/></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7.xml"/><Relationship Id="rId3" Type="http://schemas.openxmlformats.org/officeDocument/2006/relationships/image" Target="../media/image44.gif"/><Relationship Id="rId4" Type="http://schemas.openxmlformats.org/officeDocument/2006/relationships/hyperlink" Target="http://www.bbc.com/news/science-environment-42237092" TargetMode="Externa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8.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9.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0.xml"/><Relationship Id="rId3" Type="http://schemas.openxmlformats.org/officeDocument/2006/relationships/hyperlink" Target="http://www.ibo.org/contentassets/fd82f70643ef4086b7d3f292cc214962/learner-profile-en.pdf" TargetMode="External"/><Relationship Id="rId4" Type="http://schemas.openxmlformats.org/officeDocument/2006/relationships/hyperlink" Target="http://mrhoyestokwebsite.com/" TargetMode="External"/><Relationship Id="rId5" Type="http://schemas.openxmlformats.org/officeDocument/2006/relationships/hyperlink" Target="https://ibpublishing.ibo.org/server2/rest/app/tsm.xql?doc=d_0_tokxx_gui_1304_2_e&amp;part=1&amp;chapter=1" TargetMode="External"/><Relationship Id="rId6" Type="http://schemas.openxmlformats.org/officeDocument/2006/relationships/hyperlink" Target="https://ibpublishing.ibo.org/server2/rest/app/tsm.xql?doc=d_0_tokxx_tsm_1305_1_e&amp;part=3&amp;chapter=1" TargetMode="External"/><Relationship Id="rId7" Type="http://schemas.openxmlformats.org/officeDocument/2006/relationships/hyperlink" Target="https://docs.google.com/presentation/d/1ToO9L17_ZhD2YHKoWdb0-gNFEon8VoyzxJ95UxJ4AIM/edit?usp=sharing"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4" name="Shape 204"/>
        <p:cNvGrpSpPr/>
        <p:nvPr/>
      </p:nvGrpSpPr>
      <p:grpSpPr>
        <a:xfrm>
          <a:off x="0" y="0"/>
          <a:ext cx="0" cy="0"/>
          <a:chOff x="0" y="0"/>
          <a:chExt cx="0" cy="0"/>
        </a:xfrm>
      </p:grpSpPr>
      <p:sp>
        <p:nvSpPr>
          <p:cNvPr id="205" name="Shape 205"/>
          <p:cNvSpPr txBox="1"/>
          <p:nvPr>
            <p:ph type="ctrTitle"/>
          </p:nvPr>
        </p:nvSpPr>
        <p:spPr>
          <a:xfrm>
            <a:off x="685800" y="969806"/>
            <a:ext cx="7772400" cy="3477300"/>
          </a:xfrm>
          <a:prstGeom prst="rect">
            <a:avLst/>
          </a:prstGeom>
        </p:spPr>
        <p:txBody>
          <a:bodyPr anchorCtr="0" anchor="t" bIns="91425" lIns="91425" rIns="91425" wrap="square" tIns="91425">
            <a:noAutofit/>
          </a:bodyPr>
          <a:lstStyle/>
          <a:p>
            <a:pPr indent="0" lvl="0" marL="0">
              <a:spcBef>
                <a:spcPts val="0"/>
              </a:spcBef>
              <a:buNone/>
            </a:pPr>
            <a:r>
              <a:rPr lang="en">
                <a:solidFill>
                  <a:srgbClr val="434343"/>
                </a:solidFill>
              </a:rPr>
              <a:t>Theory of Knowledge (TOK)</a:t>
            </a:r>
            <a:r>
              <a:rPr lang="en"/>
              <a:t> in the subjects</a:t>
            </a:r>
          </a:p>
        </p:txBody>
      </p:sp>
      <p:sp>
        <p:nvSpPr>
          <p:cNvPr id="206" name="Shape 206"/>
          <p:cNvSpPr txBox="1"/>
          <p:nvPr/>
        </p:nvSpPr>
        <p:spPr>
          <a:xfrm>
            <a:off x="250900" y="4704275"/>
            <a:ext cx="1901100" cy="328200"/>
          </a:xfrm>
          <a:prstGeom prst="rect">
            <a:avLst/>
          </a:prstGeom>
          <a:noFill/>
          <a:ln>
            <a:noFill/>
          </a:ln>
        </p:spPr>
        <p:txBody>
          <a:bodyPr anchorCtr="0" anchor="t" bIns="91425" lIns="91425" rIns="91425" wrap="square" tIns="91425">
            <a:noAutofit/>
          </a:bodyPr>
          <a:lstStyle/>
          <a:p>
            <a:pPr indent="0" lvl="0" marL="0">
              <a:spcBef>
                <a:spcPts val="0"/>
              </a:spcBef>
              <a:buNone/>
            </a:pPr>
            <a:r>
              <a:rPr lang="en" u="sng">
                <a:solidFill>
                  <a:schemeClr val="hlink"/>
                </a:solidFill>
                <a:latin typeface="Raleway"/>
                <a:ea typeface="Raleway"/>
                <a:cs typeface="Raleway"/>
                <a:sym typeface="Raleway"/>
                <a:hlinkClick r:id="rId3"/>
              </a:rPr>
              <a:t>BLOG POST</a:t>
            </a: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0" name="Shape 210"/>
        <p:cNvGrpSpPr/>
        <p:nvPr/>
      </p:nvGrpSpPr>
      <p:grpSpPr>
        <a:xfrm>
          <a:off x="0" y="0"/>
          <a:ext cx="0" cy="0"/>
          <a:chOff x="0" y="0"/>
          <a:chExt cx="0" cy="0"/>
        </a:xfrm>
      </p:grpSpPr>
      <p:pic>
        <p:nvPicPr>
          <p:cNvPr id="211" name="Shape 211"/>
          <p:cNvPicPr preferRelativeResize="0"/>
          <p:nvPr/>
        </p:nvPicPr>
        <p:blipFill>
          <a:blip r:embed="rId3">
            <a:alphaModFix/>
          </a:blip>
          <a:stretch>
            <a:fillRect/>
          </a:stretch>
        </p:blipFill>
        <p:spPr>
          <a:xfrm>
            <a:off x="2767075" y="599763"/>
            <a:ext cx="3943975" cy="3943975"/>
          </a:xfrm>
          <a:prstGeom prst="rect">
            <a:avLst/>
          </a:prstGeom>
          <a:noFill/>
          <a:ln>
            <a:noFill/>
          </a:ln>
        </p:spPr>
      </p:pic>
      <p:sp>
        <p:nvSpPr>
          <p:cNvPr id="212" name="Shape 212"/>
          <p:cNvSpPr txBox="1"/>
          <p:nvPr/>
        </p:nvSpPr>
        <p:spPr>
          <a:xfrm>
            <a:off x="99225" y="4837525"/>
            <a:ext cx="1134900" cy="225300"/>
          </a:xfrm>
          <a:prstGeom prst="rect">
            <a:avLst/>
          </a:prstGeom>
          <a:noFill/>
          <a:ln>
            <a:noFill/>
          </a:ln>
        </p:spPr>
        <p:txBody>
          <a:bodyPr anchorCtr="0" anchor="t" bIns="91425" lIns="91425" rIns="91425" wrap="square" tIns="91425">
            <a:noAutofit/>
          </a:bodyPr>
          <a:lstStyle/>
          <a:p>
            <a:pPr indent="0" lvl="0" marL="0">
              <a:spcBef>
                <a:spcPts val="0"/>
              </a:spcBef>
              <a:buNone/>
            </a:pPr>
            <a:r>
              <a:rPr lang="en" u="sng">
                <a:solidFill>
                  <a:schemeClr val="hlink"/>
                </a:solidFill>
                <a:hlinkClick r:id="rId4"/>
              </a:rPr>
              <a:t>More</a:t>
            </a: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6" name="Shape 216"/>
        <p:cNvGrpSpPr/>
        <p:nvPr/>
      </p:nvGrpSpPr>
      <p:grpSpPr>
        <a:xfrm>
          <a:off x="0" y="0"/>
          <a:ext cx="0" cy="0"/>
          <a:chOff x="0" y="0"/>
          <a:chExt cx="0" cy="0"/>
        </a:xfrm>
      </p:grpSpPr>
      <p:sp>
        <p:nvSpPr>
          <p:cNvPr id="217" name="Shape 217"/>
          <p:cNvSpPr txBox="1"/>
          <p:nvPr>
            <p:ph type="ctrTitle"/>
          </p:nvPr>
        </p:nvSpPr>
        <p:spPr>
          <a:xfrm>
            <a:off x="685800" y="2488800"/>
            <a:ext cx="5074500" cy="1159800"/>
          </a:xfrm>
          <a:prstGeom prst="rect">
            <a:avLst/>
          </a:prstGeom>
        </p:spPr>
        <p:txBody>
          <a:bodyPr anchorCtr="0" anchor="b" bIns="91425" lIns="91425" rIns="91425" wrap="square" tIns="91425">
            <a:noAutofit/>
          </a:bodyPr>
          <a:lstStyle/>
          <a:p>
            <a:pPr indent="0" lvl="0" marL="0">
              <a:spcBef>
                <a:spcPts val="0"/>
              </a:spcBef>
              <a:buNone/>
            </a:pPr>
            <a:r>
              <a:rPr lang="en"/>
              <a:t>Now that we’ve tried to figure out what some objects </a:t>
            </a:r>
            <a:r>
              <a:rPr i="1" lang="en"/>
              <a:t>are</a:t>
            </a:r>
            <a:r>
              <a:rPr lang="en"/>
              <a:t>... let’s consider how much they’re </a:t>
            </a:r>
            <a:r>
              <a:rPr lang="en" u="sng"/>
              <a:t>worth</a:t>
            </a:r>
            <a:r>
              <a:rPr lang="en"/>
              <a:t>.</a:t>
            </a:r>
          </a:p>
        </p:txBody>
      </p:sp>
      <p:sp>
        <p:nvSpPr>
          <p:cNvPr id="218" name="Shape 218"/>
          <p:cNvSpPr txBox="1"/>
          <p:nvPr>
            <p:ph idx="1" type="subTitle"/>
          </p:nvPr>
        </p:nvSpPr>
        <p:spPr>
          <a:xfrm>
            <a:off x="685800" y="3449654"/>
            <a:ext cx="5074500" cy="784800"/>
          </a:xfrm>
          <a:prstGeom prst="rect">
            <a:avLst/>
          </a:prstGeom>
        </p:spPr>
        <p:txBody>
          <a:bodyPr anchorCtr="0" anchor="t" bIns="91425" lIns="91425" rIns="91425" wrap="square" tIns="91425">
            <a:noAutofit/>
          </a:bodyPr>
          <a:lstStyle/>
          <a:p>
            <a:pPr indent="0" lvl="0" marL="0">
              <a:spcBef>
                <a:spcPts val="0"/>
              </a:spcBef>
              <a:buNone/>
            </a:pPr>
            <a:r>
              <a:rPr lang="en"/>
              <a:t>How valuable are the following objects?</a:t>
            </a: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2" name="Shape 222"/>
        <p:cNvGrpSpPr/>
        <p:nvPr/>
      </p:nvGrpSpPr>
      <p:grpSpPr>
        <a:xfrm>
          <a:off x="0" y="0"/>
          <a:ext cx="0" cy="0"/>
          <a:chOff x="0" y="0"/>
          <a:chExt cx="0" cy="0"/>
        </a:xfrm>
      </p:grpSpPr>
      <p:pic>
        <p:nvPicPr>
          <p:cNvPr id="223" name="Shape 223"/>
          <p:cNvPicPr preferRelativeResize="0"/>
          <p:nvPr/>
        </p:nvPicPr>
        <p:blipFill>
          <a:blip r:embed="rId3">
            <a:alphaModFix/>
          </a:blip>
          <a:stretch>
            <a:fillRect/>
          </a:stretch>
        </p:blipFill>
        <p:spPr>
          <a:xfrm>
            <a:off x="174825" y="1340225"/>
            <a:ext cx="1428750" cy="1428750"/>
          </a:xfrm>
          <a:prstGeom prst="rect">
            <a:avLst/>
          </a:prstGeom>
          <a:noFill/>
          <a:ln>
            <a:noFill/>
          </a:ln>
        </p:spPr>
      </p:pic>
      <p:pic>
        <p:nvPicPr>
          <p:cNvPr id="224" name="Shape 224"/>
          <p:cNvPicPr preferRelativeResize="0"/>
          <p:nvPr/>
        </p:nvPicPr>
        <p:blipFill>
          <a:blip r:embed="rId4">
            <a:alphaModFix/>
          </a:blip>
          <a:stretch>
            <a:fillRect/>
          </a:stretch>
        </p:blipFill>
        <p:spPr>
          <a:xfrm>
            <a:off x="2103350" y="690275"/>
            <a:ext cx="1428750" cy="1428750"/>
          </a:xfrm>
          <a:prstGeom prst="rect">
            <a:avLst/>
          </a:prstGeom>
          <a:noFill/>
          <a:ln>
            <a:noFill/>
          </a:ln>
        </p:spPr>
      </p:pic>
      <p:pic>
        <p:nvPicPr>
          <p:cNvPr id="225" name="Shape 225"/>
          <p:cNvPicPr preferRelativeResize="0"/>
          <p:nvPr/>
        </p:nvPicPr>
        <p:blipFill>
          <a:blip r:embed="rId5">
            <a:alphaModFix/>
          </a:blip>
          <a:stretch>
            <a:fillRect/>
          </a:stretch>
        </p:blipFill>
        <p:spPr>
          <a:xfrm>
            <a:off x="4031875" y="365325"/>
            <a:ext cx="1428750" cy="1428750"/>
          </a:xfrm>
          <a:prstGeom prst="rect">
            <a:avLst/>
          </a:prstGeom>
          <a:noFill/>
          <a:ln>
            <a:noFill/>
          </a:ln>
        </p:spPr>
      </p:pic>
      <p:pic>
        <p:nvPicPr>
          <p:cNvPr id="226" name="Shape 226"/>
          <p:cNvPicPr preferRelativeResize="0"/>
          <p:nvPr/>
        </p:nvPicPr>
        <p:blipFill>
          <a:blip r:embed="rId6">
            <a:alphaModFix/>
          </a:blip>
          <a:stretch>
            <a:fillRect/>
          </a:stretch>
        </p:blipFill>
        <p:spPr>
          <a:xfrm>
            <a:off x="1071300" y="3067050"/>
            <a:ext cx="1428750" cy="1428750"/>
          </a:xfrm>
          <a:prstGeom prst="rect">
            <a:avLst/>
          </a:prstGeom>
          <a:noFill/>
          <a:ln>
            <a:noFill/>
          </a:ln>
        </p:spPr>
      </p:pic>
      <p:pic>
        <p:nvPicPr>
          <p:cNvPr id="227" name="Shape 227"/>
          <p:cNvPicPr preferRelativeResize="0"/>
          <p:nvPr/>
        </p:nvPicPr>
        <p:blipFill>
          <a:blip r:embed="rId7">
            <a:alphaModFix/>
          </a:blip>
          <a:stretch>
            <a:fillRect/>
          </a:stretch>
        </p:blipFill>
        <p:spPr>
          <a:xfrm>
            <a:off x="6926450" y="307250"/>
            <a:ext cx="1921025" cy="1921025"/>
          </a:xfrm>
          <a:prstGeom prst="rect">
            <a:avLst/>
          </a:prstGeom>
          <a:noFill/>
          <a:ln>
            <a:noFill/>
          </a:ln>
        </p:spPr>
      </p:pic>
      <p:pic>
        <p:nvPicPr>
          <p:cNvPr id="228" name="Shape 228"/>
          <p:cNvPicPr preferRelativeResize="0"/>
          <p:nvPr/>
        </p:nvPicPr>
        <p:blipFill>
          <a:blip r:embed="rId8">
            <a:alphaModFix/>
          </a:blip>
          <a:stretch>
            <a:fillRect/>
          </a:stretch>
        </p:blipFill>
        <p:spPr>
          <a:xfrm>
            <a:off x="2907650" y="3067050"/>
            <a:ext cx="1428750" cy="1428750"/>
          </a:xfrm>
          <a:prstGeom prst="rect">
            <a:avLst/>
          </a:prstGeom>
          <a:noFill/>
          <a:ln>
            <a:noFill/>
          </a:ln>
        </p:spPr>
      </p:pic>
      <p:pic>
        <p:nvPicPr>
          <p:cNvPr id="229" name="Shape 229"/>
          <p:cNvPicPr preferRelativeResize="0"/>
          <p:nvPr/>
        </p:nvPicPr>
        <p:blipFill>
          <a:blip r:embed="rId9">
            <a:alphaModFix/>
          </a:blip>
          <a:stretch>
            <a:fillRect/>
          </a:stretch>
        </p:blipFill>
        <p:spPr>
          <a:xfrm>
            <a:off x="4744000" y="2119025"/>
            <a:ext cx="1428750" cy="14287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3" name="Shape 233"/>
        <p:cNvGrpSpPr/>
        <p:nvPr/>
      </p:nvGrpSpPr>
      <p:grpSpPr>
        <a:xfrm>
          <a:off x="0" y="0"/>
          <a:ext cx="0" cy="0"/>
          <a:chOff x="0" y="0"/>
          <a:chExt cx="0" cy="0"/>
        </a:xfrm>
      </p:grpSpPr>
      <p:sp>
        <p:nvSpPr>
          <p:cNvPr id="234" name="Shape 234"/>
          <p:cNvSpPr txBox="1"/>
          <p:nvPr>
            <p:ph type="ctrTitle"/>
          </p:nvPr>
        </p:nvSpPr>
        <p:spPr>
          <a:xfrm>
            <a:off x="719425" y="2847375"/>
            <a:ext cx="5074500" cy="1159800"/>
          </a:xfrm>
          <a:prstGeom prst="rect">
            <a:avLst/>
          </a:prstGeom>
        </p:spPr>
        <p:txBody>
          <a:bodyPr anchorCtr="0" anchor="b" bIns="91425" lIns="91425" rIns="91425" wrap="square" tIns="91425">
            <a:noAutofit/>
          </a:bodyPr>
          <a:lstStyle/>
          <a:p>
            <a:pPr indent="0" lvl="0" marL="0">
              <a:spcBef>
                <a:spcPts val="0"/>
              </a:spcBef>
              <a:buNone/>
            </a:pPr>
            <a:r>
              <a:rPr lang="en"/>
              <a:t>What if I told you they belonged to someone famous? </a:t>
            </a:r>
          </a:p>
          <a:p>
            <a:pPr indent="0" lvl="0" marL="0">
              <a:spcBef>
                <a:spcPts val="0"/>
              </a:spcBef>
              <a:buNone/>
            </a:pPr>
            <a:r>
              <a:rPr lang="en"/>
              <a:t>That there was a special story behind each one?</a:t>
            </a: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8" name="Shape 238"/>
        <p:cNvGrpSpPr/>
        <p:nvPr/>
      </p:nvGrpSpPr>
      <p:grpSpPr>
        <a:xfrm>
          <a:off x="0" y="0"/>
          <a:ext cx="0" cy="0"/>
          <a:chOff x="0" y="0"/>
          <a:chExt cx="0" cy="0"/>
        </a:xfrm>
      </p:grpSpPr>
      <p:pic>
        <p:nvPicPr>
          <p:cNvPr id="239" name="Shape 239"/>
          <p:cNvPicPr preferRelativeResize="0"/>
          <p:nvPr/>
        </p:nvPicPr>
        <p:blipFill>
          <a:blip r:embed="rId3">
            <a:alphaModFix/>
          </a:blip>
          <a:stretch>
            <a:fillRect/>
          </a:stretch>
        </p:blipFill>
        <p:spPr>
          <a:xfrm>
            <a:off x="174825" y="1340225"/>
            <a:ext cx="1428750" cy="1428750"/>
          </a:xfrm>
          <a:prstGeom prst="rect">
            <a:avLst/>
          </a:prstGeom>
          <a:noFill/>
          <a:ln>
            <a:noFill/>
          </a:ln>
        </p:spPr>
      </p:pic>
      <p:pic>
        <p:nvPicPr>
          <p:cNvPr id="240" name="Shape 240"/>
          <p:cNvPicPr preferRelativeResize="0"/>
          <p:nvPr/>
        </p:nvPicPr>
        <p:blipFill>
          <a:blip r:embed="rId4">
            <a:alphaModFix/>
          </a:blip>
          <a:stretch>
            <a:fillRect/>
          </a:stretch>
        </p:blipFill>
        <p:spPr>
          <a:xfrm>
            <a:off x="2103350" y="690275"/>
            <a:ext cx="1428750" cy="1428750"/>
          </a:xfrm>
          <a:prstGeom prst="rect">
            <a:avLst/>
          </a:prstGeom>
          <a:noFill/>
          <a:ln>
            <a:noFill/>
          </a:ln>
        </p:spPr>
      </p:pic>
      <p:pic>
        <p:nvPicPr>
          <p:cNvPr id="241" name="Shape 241"/>
          <p:cNvPicPr preferRelativeResize="0"/>
          <p:nvPr/>
        </p:nvPicPr>
        <p:blipFill>
          <a:blip r:embed="rId5">
            <a:alphaModFix/>
          </a:blip>
          <a:stretch>
            <a:fillRect/>
          </a:stretch>
        </p:blipFill>
        <p:spPr>
          <a:xfrm>
            <a:off x="4031875" y="365325"/>
            <a:ext cx="1428750" cy="1428750"/>
          </a:xfrm>
          <a:prstGeom prst="rect">
            <a:avLst/>
          </a:prstGeom>
          <a:noFill/>
          <a:ln>
            <a:noFill/>
          </a:ln>
        </p:spPr>
      </p:pic>
      <p:pic>
        <p:nvPicPr>
          <p:cNvPr id="242" name="Shape 242"/>
          <p:cNvPicPr preferRelativeResize="0"/>
          <p:nvPr/>
        </p:nvPicPr>
        <p:blipFill>
          <a:blip r:embed="rId6">
            <a:alphaModFix/>
          </a:blip>
          <a:stretch>
            <a:fillRect/>
          </a:stretch>
        </p:blipFill>
        <p:spPr>
          <a:xfrm>
            <a:off x="1071300" y="3067050"/>
            <a:ext cx="1428750" cy="1428750"/>
          </a:xfrm>
          <a:prstGeom prst="rect">
            <a:avLst/>
          </a:prstGeom>
          <a:noFill/>
          <a:ln>
            <a:noFill/>
          </a:ln>
        </p:spPr>
      </p:pic>
      <p:pic>
        <p:nvPicPr>
          <p:cNvPr id="243" name="Shape 243"/>
          <p:cNvPicPr preferRelativeResize="0"/>
          <p:nvPr/>
        </p:nvPicPr>
        <p:blipFill>
          <a:blip r:embed="rId7">
            <a:alphaModFix/>
          </a:blip>
          <a:stretch>
            <a:fillRect/>
          </a:stretch>
        </p:blipFill>
        <p:spPr>
          <a:xfrm>
            <a:off x="6431075" y="589450"/>
            <a:ext cx="1428750" cy="1428750"/>
          </a:xfrm>
          <a:prstGeom prst="rect">
            <a:avLst/>
          </a:prstGeom>
          <a:noFill/>
          <a:ln>
            <a:noFill/>
          </a:ln>
        </p:spPr>
      </p:pic>
      <p:pic>
        <p:nvPicPr>
          <p:cNvPr id="244" name="Shape 244"/>
          <p:cNvPicPr preferRelativeResize="0"/>
          <p:nvPr/>
        </p:nvPicPr>
        <p:blipFill>
          <a:blip r:embed="rId8">
            <a:alphaModFix/>
          </a:blip>
          <a:stretch>
            <a:fillRect/>
          </a:stretch>
        </p:blipFill>
        <p:spPr>
          <a:xfrm>
            <a:off x="2907650" y="3067050"/>
            <a:ext cx="1428750" cy="1428750"/>
          </a:xfrm>
          <a:prstGeom prst="rect">
            <a:avLst/>
          </a:prstGeom>
          <a:noFill/>
          <a:ln>
            <a:noFill/>
          </a:ln>
        </p:spPr>
      </p:pic>
      <p:pic>
        <p:nvPicPr>
          <p:cNvPr id="245" name="Shape 245"/>
          <p:cNvPicPr preferRelativeResize="0"/>
          <p:nvPr/>
        </p:nvPicPr>
        <p:blipFill>
          <a:blip r:embed="rId9">
            <a:alphaModFix/>
          </a:blip>
          <a:stretch>
            <a:fillRect/>
          </a:stretch>
        </p:blipFill>
        <p:spPr>
          <a:xfrm>
            <a:off x="4744000" y="2119025"/>
            <a:ext cx="1428750" cy="14287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9" name="Shape 249"/>
        <p:cNvGrpSpPr/>
        <p:nvPr/>
      </p:nvGrpSpPr>
      <p:grpSpPr>
        <a:xfrm>
          <a:off x="0" y="0"/>
          <a:ext cx="0" cy="0"/>
          <a:chOff x="0" y="0"/>
          <a:chExt cx="0" cy="0"/>
        </a:xfrm>
      </p:grpSpPr>
      <p:sp>
        <p:nvSpPr>
          <p:cNvPr id="250" name="Shape 250"/>
          <p:cNvSpPr txBox="1"/>
          <p:nvPr>
            <p:ph type="title"/>
          </p:nvPr>
        </p:nvSpPr>
        <p:spPr>
          <a:xfrm>
            <a:off x="784525" y="1060050"/>
            <a:ext cx="5760300" cy="680700"/>
          </a:xfrm>
          <a:prstGeom prst="rect">
            <a:avLst/>
          </a:prstGeom>
        </p:spPr>
        <p:txBody>
          <a:bodyPr anchorCtr="0" anchor="b" bIns="91425" lIns="91425" rIns="91425" wrap="square" tIns="91425">
            <a:noAutofit/>
          </a:bodyPr>
          <a:lstStyle/>
          <a:p>
            <a:pPr indent="0" lvl="0" marL="0">
              <a:spcBef>
                <a:spcPts val="0"/>
              </a:spcBef>
              <a:buNone/>
            </a:pPr>
            <a:r>
              <a:rPr lang="en"/>
              <a:t>The Significant Objects Project</a:t>
            </a:r>
          </a:p>
        </p:txBody>
      </p:sp>
      <p:sp>
        <p:nvSpPr>
          <p:cNvPr id="251" name="Shape 251"/>
          <p:cNvSpPr txBox="1"/>
          <p:nvPr>
            <p:ph idx="1" type="body"/>
          </p:nvPr>
        </p:nvSpPr>
        <p:spPr>
          <a:xfrm>
            <a:off x="784525" y="1676275"/>
            <a:ext cx="5703900" cy="2521200"/>
          </a:xfrm>
          <a:prstGeom prst="rect">
            <a:avLst/>
          </a:prstGeom>
        </p:spPr>
        <p:txBody>
          <a:bodyPr anchorCtr="0" anchor="t" bIns="91425" lIns="91425" rIns="91425" wrap="square" tIns="91425">
            <a:noAutofit/>
          </a:bodyPr>
          <a:lstStyle/>
          <a:p>
            <a:pPr indent="0" lvl="0" marL="0">
              <a:spcBef>
                <a:spcPts val="0"/>
              </a:spcBef>
              <a:buNone/>
            </a:pPr>
            <a:r>
              <a:rPr lang="en" sz="1800"/>
              <a:t>Created by Rob Walker and Joshua Glenn, the project was created to see how much narrative and viewer perception could change our notions of value</a:t>
            </a:r>
          </a:p>
          <a:p>
            <a:pPr indent="0" lvl="0" marL="0">
              <a:spcBef>
                <a:spcPts val="0"/>
              </a:spcBef>
              <a:buNone/>
            </a:pPr>
            <a:r>
              <a:rPr lang="en" sz="1800"/>
              <a:t>Walker &amp; Glenn collected thrift-store objects purchased for $1.25 each on average</a:t>
            </a:r>
          </a:p>
          <a:p>
            <a:pPr indent="0" lvl="0" marL="0">
              <a:spcBef>
                <a:spcPts val="0"/>
              </a:spcBef>
              <a:buNone/>
            </a:pPr>
            <a:r>
              <a:rPr lang="en" sz="1800"/>
              <a:t>The objects were auctioned on eBay with backstories provided by assorted authors</a:t>
            </a:r>
          </a:p>
          <a:p>
            <a:pPr indent="0" lvl="0" marL="0">
              <a:spcBef>
                <a:spcPts val="0"/>
              </a:spcBef>
              <a:buNone/>
            </a:pPr>
            <a:r>
              <a:rPr i="1" lang="en" sz="1800"/>
              <a:t>The eBay listings clearly stated that each backstory was a work of fiction. A link was provided to significantobjects.com </a:t>
            </a: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5" name="Shape 255"/>
        <p:cNvGrpSpPr/>
        <p:nvPr/>
      </p:nvGrpSpPr>
      <p:grpSpPr>
        <a:xfrm>
          <a:off x="0" y="0"/>
          <a:ext cx="0" cy="0"/>
          <a:chOff x="0" y="0"/>
          <a:chExt cx="0" cy="0"/>
        </a:xfrm>
      </p:grpSpPr>
      <p:sp>
        <p:nvSpPr>
          <p:cNvPr id="256" name="Shape 256"/>
          <p:cNvSpPr txBox="1"/>
          <p:nvPr>
            <p:ph type="ctrTitle"/>
          </p:nvPr>
        </p:nvSpPr>
        <p:spPr>
          <a:xfrm>
            <a:off x="685800" y="2421550"/>
            <a:ext cx="5074500" cy="1159800"/>
          </a:xfrm>
          <a:prstGeom prst="rect">
            <a:avLst/>
          </a:prstGeom>
        </p:spPr>
        <p:txBody>
          <a:bodyPr anchorCtr="0" anchor="b" bIns="91425" lIns="91425" rIns="91425" wrap="square" tIns="91425">
            <a:noAutofit/>
          </a:bodyPr>
          <a:lstStyle/>
          <a:p>
            <a:pPr indent="0" lvl="0" marL="0">
              <a:spcBef>
                <a:spcPts val="0"/>
              </a:spcBef>
              <a:buNone/>
            </a:pPr>
            <a:r>
              <a:rPr lang="en"/>
              <a:t>The Project made nearly $8000 off of nearly-worthless junk.</a:t>
            </a:r>
          </a:p>
        </p:txBody>
      </p:sp>
      <p:sp>
        <p:nvSpPr>
          <p:cNvPr id="257" name="Shape 257"/>
          <p:cNvSpPr txBox="1"/>
          <p:nvPr>
            <p:ph idx="1" type="subTitle"/>
          </p:nvPr>
        </p:nvSpPr>
        <p:spPr>
          <a:xfrm>
            <a:off x="685800" y="3449654"/>
            <a:ext cx="5074500" cy="784800"/>
          </a:xfrm>
          <a:prstGeom prst="rect">
            <a:avLst/>
          </a:prstGeom>
        </p:spPr>
        <p:txBody>
          <a:bodyPr anchorCtr="0" anchor="t" bIns="91425" lIns="91425" rIns="91425" wrap="square" tIns="91425">
            <a:noAutofit/>
          </a:bodyPr>
          <a:lstStyle/>
          <a:p>
            <a:pPr indent="0" lvl="0" marL="0">
              <a:spcBef>
                <a:spcPts val="0"/>
              </a:spcBef>
              <a:buNone/>
            </a:pPr>
            <a:r>
              <a:rPr lang="en"/>
              <a:t>Why? What Ways of Knowing were used to create this change in value?</a:t>
            </a: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1" name="Shape 261"/>
        <p:cNvGrpSpPr/>
        <p:nvPr/>
      </p:nvGrpSpPr>
      <p:grpSpPr>
        <a:xfrm>
          <a:off x="0" y="0"/>
          <a:ext cx="0" cy="0"/>
          <a:chOff x="0" y="0"/>
          <a:chExt cx="0" cy="0"/>
        </a:xfrm>
      </p:grpSpPr>
      <p:sp>
        <p:nvSpPr>
          <p:cNvPr id="262" name="Shape 262"/>
          <p:cNvSpPr/>
          <p:nvPr/>
        </p:nvSpPr>
        <p:spPr>
          <a:xfrm>
            <a:off x="0" y="-7950"/>
            <a:ext cx="9144000" cy="5143500"/>
          </a:xfrm>
          <a:prstGeom prst="rect">
            <a:avLst/>
          </a:prstGeom>
          <a:solidFill>
            <a:srgbClr val="000000"/>
          </a:solidFill>
          <a:ln cap="flat" cmpd="sng" w="9525">
            <a:solidFill>
              <a:schemeClr val="dk2"/>
            </a:solidFill>
            <a:prstDash val="solid"/>
            <a:round/>
            <a:headEnd len="med" w="med" type="none"/>
            <a:tailEnd len="med" w="med" type="none"/>
          </a:ln>
        </p:spPr>
        <p:txBody>
          <a:bodyPr anchorCtr="0" anchor="ctr" bIns="91425" lIns="91425" rIns="91425" wrap="square" tIns="91425">
            <a:noAutofit/>
          </a:bodyPr>
          <a:lstStyle/>
          <a:p>
            <a:pPr indent="0" lvl="0" marL="0">
              <a:spcBef>
                <a:spcPts val="0"/>
              </a:spcBef>
              <a:buNone/>
            </a:pPr>
            <a:r>
              <a:t/>
            </a:r>
            <a:endParaRPr/>
          </a:p>
        </p:txBody>
      </p:sp>
      <p:sp>
        <p:nvSpPr>
          <p:cNvPr descr="With his Versatile Extra-Sensory Transducer, or VEST, neuroscientist David Eagleman hopes to do more than teach deaf people to learn how to feel sounds through vibrations. CNN's Rachel Crane reports." id="263" name="Shape 263" title="Gain a sixth sense with this vibrating vest">
            <a:hlinkClick r:id="rId3"/>
          </p:cNvPr>
          <p:cNvSpPr/>
          <p:nvPr/>
        </p:nvSpPr>
        <p:spPr>
          <a:xfrm>
            <a:off x="1143000" y="0"/>
            <a:ext cx="6858008" cy="5143500"/>
          </a:xfrm>
          <a:prstGeom prst="rect">
            <a:avLst/>
          </a:prstGeom>
          <a:blipFill>
            <a:blip r:embed="rId4">
              <a:alphaModFix/>
            </a:blip>
            <a:stretch>
              <a:fillRect/>
            </a:stretch>
          </a:blipFill>
          <a:ln>
            <a:noFill/>
          </a:ln>
        </p:spPr>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7" name="Shape 267"/>
        <p:cNvGrpSpPr/>
        <p:nvPr/>
      </p:nvGrpSpPr>
      <p:grpSpPr>
        <a:xfrm>
          <a:off x="0" y="0"/>
          <a:ext cx="0" cy="0"/>
          <a:chOff x="0" y="0"/>
          <a:chExt cx="0" cy="0"/>
        </a:xfrm>
      </p:grpSpPr>
      <p:sp>
        <p:nvSpPr>
          <p:cNvPr id="268" name="Shape 268"/>
          <p:cNvSpPr txBox="1"/>
          <p:nvPr>
            <p:ph idx="4294967295" type="ctrTitle"/>
          </p:nvPr>
        </p:nvSpPr>
        <p:spPr>
          <a:xfrm>
            <a:off x="685800" y="612824"/>
            <a:ext cx="7772400" cy="3834300"/>
          </a:xfrm>
          <a:prstGeom prst="rect">
            <a:avLst/>
          </a:prstGeom>
        </p:spPr>
        <p:txBody>
          <a:bodyPr anchorCtr="0" anchor="t" bIns="91425" lIns="91425" rIns="91425" wrap="square" tIns="91425">
            <a:noAutofit/>
          </a:bodyPr>
          <a:lstStyle/>
          <a:p>
            <a:pPr indent="0" lvl="0" marL="0">
              <a:spcBef>
                <a:spcPts val="0"/>
              </a:spcBef>
              <a:buNone/>
            </a:pPr>
            <a:r>
              <a:rPr lang="en">
                <a:solidFill>
                  <a:srgbClr val="3796BF"/>
                </a:solidFill>
              </a:rPr>
              <a:t>MAP </a:t>
            </a:r>
          </a:p>
          <a:p>
            <a:pPr indent="0" lvl="0" marL="0" rtl="0">
              <a:spcBef>
                <a:spcPts val="0"/>
              </a:spcBef>
              <a:buNone/>
            </a:pPr>
            <a:r>
              <a:rPr lang="en">
                <a:solidFill>
                  <a:srgbClr val="3796BF"/>
                </a:solidFill>
              </a:rPr>
              <a:t>ACTIVITY...</a:t>
            </a:r>
          </a:p>
        </p:txBody>
      </p:sp>
      <p:pic>
        <p:nvPicPr>
          <p:cNvPr id="269" name="Shape 269"/>
          <p:cNvPicPr preferRelativeResize="0"/>
          <p:nvPr/>
        </p:nvPicPr>
        <p:blipFill>
          <a:blip r:embed="rId3">
            <a:alphaModFix/>
          </a:blip>
          <a:stretch>
            <a:fillRect/>
          </a:stretch>
        </p:blipFill>
        <p:spPr>
          <a:xfrm>
            <a:off x="948221" y="3081425"/>
            <a:ext cx="2062075" cy="2062075"/>
          </a:xfrm>
          <a:prstGeom prst="rect">
            <a:avLst/>
          </a:prstGeom>
          <a:noFill/>
          <a:ln>
            <a:noFill/>
          </a:ln>
        </p:spPr>
      </p:pic>
      <p:sp>
        <p:nvSpPr>
          <p:cNvPr id="270" name="Shape 270"/>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a:spcBef>
                <a:spcPts val="0"/>
              </a:spcBef>
              <a:buNone/>
            </a:pPr>
            <a:fld id="{00000000-1234-1234-1234-123412341234}" type="slidenum">
              <a:rPr lang="en"/>
              <a:t>‹#›</a:t>
            </a:fld>
          </a:p>
        </p:txBody>
      </p:sp>
      <p:pic>
        <p:nvPicPr>
          <p:cNvPr id="271" name="Shape 271"/>
          <p:cNvPicPr preferRelativeResize="0"/>
          <p:nvPr/>
        </p:nvPicPr>
        <p:blipFill>
          <a:blip r:embed="rId4">
            <a:alphaModFix/>
          </a:blip>
          <a:stretch>
            <a:fillRect/>
          </a:stretch>
        </p:blipFill>
        <p:spPr>
          <a:xfrm>
            <a:off x="4569750" y="427250"/>
            <a:ext cx="3888450" cy="428899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5" name="Shape 275"/>
        <p:cNvGrpSpPr/>
        <p:nvPr/>
      </p:nvGrpSpPr>
      <p:grpSpPr>
        <a:xfrm>
          <a:off x="0" y="0"/>
          <a:ext cx="0" cy="0"/>
          <a:chOff x="0" y="0"/>
          <a:chExt cx="0" cy="0"/>
        </a:xfrm>
      </p:grpSpPr>
      <p:sp>
        <p:nvSpPr>
          <p:cNvPr id="276" name="Shape 276"/>
          <p:cNvSpPr txBox="1"/>
          <p:nvPr>
            <p:ph type="ctrTitle"/>
          </p:nvPr>
        </p:nvSpPr>
        <p:spPr>
          <a:xfrm>
            <a:off x="685800" y="537013"/>
            <a:ext cx="7772400" cy="1159800"/>
          </a:xfrm>
          <a:prstGeom prst="rect">
            <a:avLst/>
          </a:prstGeom>
          <a:noFill/>
          <a:ln>
            <a:noFill/>
          </a:ln>
        </p:spPr>
        <p:txBody>
          <a:bodyPr anchorCtr="0" anchor="b" bIns="91425" lIns="91425" rIns="91425" wrap="square" tIns="91425">
            <a:noAutofit/>
          </a:bodyPr>
          <a:lstStyle/>
          <a:p>
            <a:pPr indent="0" lvl="0" marL="0">
              <a:spcBef>
                <a:spcPts val="0"/>
              </a:spcBef>
              <a:buNone/>
            </a:pPr>
            <a:r>
              <a:rPr lang="en" sz="2400"/>
              <a:t>Think of ToK as a  </a:t>
            </a:r>
          </a:p>
          <a:p>
            <a:pPr indent="0" lvl="0" marL="0">
              <a:spcBef>
                <a:spcPts val="0"/>
              </a:spcBef>
              <a:buNone/>
            </a:pPr>
            <a:r>
              <a:rPr lang="en" sz="2400">
                <a:solidFill>
                  <a:srgbClr val="FF0000"/>
                </a:solidFill>
              </a:rPr>
              <a:t>TOOLBOX for CRITICAL THINKING</a:t>
            </a:r>
          </a:p>
        </p:txBody>
      </p:sp>
      <p:pic>
        <p:nvPicPr>
          <p:cNvPr id="277" name="Shape 277"/>
          <p:cNvPicPr preferRelativeResize="0"/>
          <p:nvPr/>
        </p:nvPicPr>
        <p:blipFill>
          <a:blip r:embed="rId3">
            <a:alphaModFix/>
          </a:blip>
          <a:stretch>
            <a:fillRect/>
          </a:stretch>
        </p:blipFill>
        <p:spPr>
          <a:xfrm>
            <a:off x="3219700" y="1696825"/>
            <a:ext cx="3022377" cy="2982412"/>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1" name="Shape 281"/>
        <p:cNvGrpSpPr/>
        <p:nvPr/>
      </p:nvGrpSpPr>
      <p:grpSpPr>
        <a:xfrm>
          <a:off x="0" y="0"/>
          <a:ext cx="0" cy="0"/>
          <a:chOff x="0" y="0"/>
          <a:chExt cx="0" cy="0"/>
        </a:xfrm>
      </p:grpSpPr>
      <p:sp>
        <p:nvSpPr>
          <p:cNvPr id="282" name="Shape 282"/>
          <p:cNvSpPr txBox="1"/>
          <p:nvPr>
            <p:ph type="title"/>
          </p:nvPr>
        </p:nvSpPr>
        <p:spPr>
          <a:xfrm>
            <a:off x="444600" y="459425"/>
            <a:ext cx="8860800" cy="857400"/>
          </a:xfrm>
          <a:prstGeom prst="rect">
            <a:avLst/>
          </a:prstGeom>
        </p:spPr>
        <p:txBody>
          <a:bodyPr anchorCtr="0" anchor="t" bIns="91425" lIns="91425" rIns="91425" wrap="square" tIns="91425">
            <a:noAutofit/>
          </a:bodyPr>
          <a:lstStyle/>
          <a:p>
            <a:pPr indent="0" lvl="0" marL="0" rtl="0">
              <a:spcBef>
                <a:spcPts val="0"/>
              </a:spcBef>
              <a:buNone/>
            </a:pPr>
            <a:r>
              <a:rPr lang="en" sz="3000"/>
              <a:t>WHAT IF? - Imagine a world in which...</a:t>
            </a:r>
          </a:p>
        </p:txBody>
      </p:sp>
      <p:sp>
        <p:nvSpPr>
          <p:cNvPr id="283" name="Shape 283"/>
          <p:cNvSpPr txBox="1"/>
          <p:nvPr>
            <p:ph idx="1" type="body"/>
          </p:nvPr>
        </p:nvSpPr>
        <p:spPr>
          <a:xfrm>
            <a:off x="513600" y="874050"/>
            <a:ext cx="8152200" cy="3378000"/>
          </a:xfrm>
          <a:prstGeom prst="rect">
            <a:avLst/>
          </a:prstGeom>
        </p:spPr>
        <p:txBody>
          <a:bodyPr anchorCtr="0" anchor="t" bIns="91425" lIns="91425" rIns="91425" wrap="square" tIns="91425">
            <a:noAutofit/>
          </a:bodyPr>
          <a:lstStyle/>
          <a:p>
            <a:pPr indent="0" lvl="0" marL="0" rtl="0">
              <a:lnSpc>
                <a:spcPct val="115000"/>
              </a:lnSpc>
              <a:spcBef>
                <a:spcPts val="0"/>
              </a:spcBef>
              <a:buNone/>
            </a:pPr>
            <a:r>
              <a:rPr lang="en" sz="1100">
                <a:solidFill>
                  <a:schemeClr val="dk1"/>
                </a:solidFill>
                <a:latin typeface="Tahoma"/>
                <a:ea typeface="Tahoma"/>
                <a:cs typeface="Tahoma"/>
                <a:sym typeface="Tahoma"/>
              </a:rPr>
              <a:t> </a:t>
            </a:r>
          </a:p>
          <a:p>
            <a:pPr indent="-298450" lvl="0" marL="457200" rtl="0">
              <a:lnSpc>
                <a:spcPct val="115000"/>
              </a:lnSpc>
              <a:spcBef>
                <a:spcPts val="0"/>
              </a:spcBef>
              <a:buClr>
                <a:schemeClr val="dk1"/>
              </a:buClr>
              <a:buSzPts val="1100"/>
              <a:buFont typeface="Raleway"/>
              <a:buAutoNum type="arabicPeriod"/>
            </a:pPr>
            <a:r>
              <a:rPr lang="en" sz="1100">
                <a:solidFill>
                  <a:schemeClr val="dk1"/>
                </a:solidFill>
                <a:latin typeface="Raleway"/>
                <a:ea typeface="Raleway"/>
                <a:cs typeface="Raleway"/>
                <a:sym typeface="Raleway"/>
              </a:rPr>
              <a:t>women occupy every position of authority</a:t>
            </a:r>
          </a:p>
          <a:p>
            <a:pPr indent="-298450" lvl="0" marL="457200" rtl="0">
              <a:lnSpc>
                <a:spcPct val="115000"/>
              </a:lnSpc>
              <a:spcBef>
                <a:spcPts val="0"/>
              </a:spcBef>
              <a:buClr>
                <a:schemeClr val="dk1"/>
              </a:buClr>
              <a:buSzPts val="1100"/>
              <a:buFont typeface="Raleway"/>
              <a:buAutoNum type="arabicPeriod"/>
            </a:pPr>
            <a:r>
              <a:rPr lang="en" sz="1100">
                <a:solidFill>
                  <a:schemeClr val="dk1"/>
                </a:solidFill>
                <a:latin typeface="Raleway"/>
                <a:ea typeface="Raleway"/>
                <a:cs typeface="Raleway"/>
                <a:sym typeface="Raleway"/>
              </a:rPr>
              <a:t>art is illegal</a:t>
            </a:r>
          </a:p>
          <a:p>
            <a:pPr indent="-298450" lvl="0" marL="457200" rtl="0">
              <a:lnSpc>
                <a:spcPct val="115000"/>
              </a:lnSpc>
              <a:spcBef>
                <a:spcPts val="0"/>
              </a:spcBef>
              <a:buClr>
                <a:schemeClr val="dk1"/>
              </a:buClr>
              <a:buSzPts val="1100"/>
              <a:buFont typeface="Raleway"/>
              <a:buAutoNum type="arabicPeriod"/>
            </a:pPr>
            <a:r>
              <a:rPr lang="en" sz="1100">
                <a:solidFill>
                  <a:schemeClr val="dk1"/>
                </a:solidFill>
                <a:latin typeface="Raleway"/>
                <a:ea typeface="Raleway"/>
                <a:cs typeface="Raleway"/>
                <a:sym typeface="Raleway"/>
              </a:rPr>
              <a:t>50% of the population can read minds</a:t>
            </a:r>
          </a:p>
          <a:p>
            <a:pPr indent="-298450" lvl="0" marL="457200" rtl="0">
              <a:lnSpc>
                <a:spcPct val="115000"/>
              </a:lnSpc>
              <a:spcBef>
                <a:spcPts val="0"/>
              </a:spcBef>
              <a:buClr>
                <a:schemeClr val="dk1"/>
              </a:buClr>
              <a:buSzPts val="1100"/>
              <a:buFont typeface="Raleway"/>
              <a:buAutoNum type="arabicPeriod"/>
            </a:pPr>
            <a:r>
              <a:rPr lang="en" sz="1100">
                <a:solidFill>
                  <a:schemeClr val="dk1"/>
                </a:solidFill>
                <a:latin typeface="Raleway"/>
                <a:ea typeface="Raleway"/>
                <a:cs typeface="Raleway"/>
                <a:sym typeface="Raleway"/>
              </a:rPr>
              <a:t>there is no written language</a:t>
            </a:r>
          </a:p>
          <a:p>
            <a:pPr indent="-298450" lvl="0" marL="457200" rtl="0">
              <a:lnSpc>
                <a:spcPct val="115000"/>
              </a:lnSpc>
              <a:spcBef>
                <a:spcPts val="0"/>
              </a:spcBef>
              <a:buClr>
                <a:schemeClr val="dk1"/>
              </a:buClr>
              <a:buSzPts val="1100"/>
              <a:buFont typeface="Raleway"/>
              <a:buAutoNum type="arabicPeriod"/>
            </a:pPr>
            <a:r>
              <a:rPr lang="en" sz="1100">
                <a:solidFill>
                  <a:schemeClr val="dk1"/>
                </a:solidFill>
                <a:latin typeface="Raleway"/>
                <a:ea typeface="Raleway"/>
                <a:cs typeface="Raleway"/>
                <a:sym typeface="Raleway"/>
              </a:rPr>
              <a:t>animals can talk to humans</a:t>
            </a:r>
          </a:p>
          <a:p>
            <a:pPr indent="-298450" lvl="0" marL="457200" rtl="0">
              <a:lnSpc>
                <a:spcPct val="115000"/>
              </a:lnSpc>
              <a:spcBef>
                <a:spcPts val="0"/>
              </a:spcBef>
              <a:buClr>
                <a:schemeClr val="dk1"/>
              </a:buClr>
              <a:buSzPts val="1100"/>
              <a:buFont typeface="Raleway"/>
              <a:buAutoNum type="arabicPeriod"/>
            </a:pPr>
            <a:r>
              <a:rPr lang="en" sz="1100">
                <a:solidFill>
                  <a:schemeClr val="dk1"/>
                </a:solidFill>
                <a:latin typeface="Raleway"/>
                <a:ea typeface="Raleway"/>
                <a:cs typeface="Raleway"/>
                <a:sym typeface="Raleway"/>
              </a:rPr>
              <a:t>long term memory does not exist</a:t>
            </a:r>
          </a:p>
          <a:p>
            <a:pPr indent="-298450" lvl="0" marL="457200" rtl="0">
              <a:lnSpc>
                <a:spcPct val="115000"/>
              </a:lnSpc>
              <a:spcBef>
                <a:spcPts val="0"/>
              </a:spcBef>
              <a:buClr>
                <a:schemeClr val="dk1"/>
              </a:buClr>
              <a:buSzPts val="1100"/>
              <a:buFont typeface="Raleway"/>
              <a:buAutoNum type="arabicPeriod"/>
            </a:pPr>
            <a:r>
              <a:rPr lang="en" sz="1100">
                <a:solidFill>
                  <a:schemeClr val="dk1"/>
                </a:solidFill>
                <a:latin typeface="Raleway"/>
                <a:ea typeface="Raleway"/>
                <a:cs typeface="Raleway"/>
                <a:sym typeface="Raleway"/>
              </a:rPr>
              <a:t>God lives among us</a:t>
            </a:r>
          </a:p>
          <a:p>
            <a:pPr indent="-298450" lvl="0" marL="457200" rtl="0">
              <a:lnSpc>
                <a:spcPct val="115000"/>
              </a:lnSpc>
              <a:spcBef>
                <a:spcPts val="0"/>
              </a:spcBef>
              <a:buClr>
                <a:schemeClr val="dk1"/>
              </a:buClr>
              <a:buSzPts val="1100"/>
              <a:buFont typeface="Raleway"/>
              <a:buAutoNum type="arabicPeriod"/>
            </a:pPr>
            <a:r>
              <a:rPr lang="en" sz="1100">
                <a:solidFill>
                  <a:schemeClr val="dk1"/>
                </a:solidFill>
                <a:latin typeface="Raleway"/>
                <a:ea typeface="Raleway"/>
                <a:cs typeface="Raleway"/>
                <a:sym typeface="Raleway"/>
              </a:rPr>
              <a:t>every citizen owns a handgun</a:t>
            </a:r>
          </a:p>
          <a:p>
            <a:pPr indent="-298450" lvl="0" marL="457200" rtl="0">
              <a:lnSpc>
                <a:spcPct val="115000"/>
              </a:lnSpc>
              <a:spcBef>
                <a:spcPts val="0"/>
              </a:spcBef>
              <a:buClr>
                <a:schemeClr val="dk1"/>
              </a:buClr>
              <a:buSzPts val="1100"/>
              <a:buFont typeface="Raleway"/>
              <a:buAutoNum type="arabicPeriod"/>
            </a:pPr>
            <a:r>
              <a:rPr lang="en" sz="1100">
                <a:solidFill>
                  <a:schemeClr val="dk1"/>
                </a:solidFill>
                <a:latin typeface="Raleway"/>
                <a:ea typeface="Raleway"/>
                <a:cs typeface="Raleway"/>
                <a:sym typeface="Raleway"/>
              </a:rPr>
              <a:t>everyone is blind</a:t>
            </a:r>
          </a:p>
          <a:p>
            <a:pPr indent="-298450" lvl="0" marL="457200" rtl="0">
              <a:lnSpc>
                <a:spcPct val="115000"/>
              </a:lnSpc>
              <a:spcBef>
                <a:spcPts val="0"/>
              </a:spcBef>
              <a:buClr>
                <a:schemeClr val="dk1"/>
              </a:buClr>
              <a:buSzPts val="1100"/>
              <a:buFont typeface="Raleway"/>
              <a:buAutoNum type="arabicPeriod"/>
            </a:pPr>
            <a:r>
              <a:rPr lang="en" sz="1100">
                <a:solidFill>
                  <a:schemeClr val="dk1"/>
                </a:solidFill>
                <a:latin typeface="Raleway"/>
                <a:ea typeface="Raleway"/>
                <a:cs typeface="Raleway"/>
                <a:sym typeface="Raleway"/>
              </a:rPr>
              <a:t>couples do not procreate; they shop for their offspring</a:t>
            </a:r>
          </a:p>
          <a:p>
            <a:pPr indent="-298450" lvl="0" marL="457200" rtl="0">
              <a:lnSpc>
                <a:spcPct val="115000"/>
              </a:lnSpc>
              <a:spcBef>
                <a:spcPts val="0"/>
              </a:spcBef>
              <a:buClr>
                <a:schemeClr val="dk1"/>
              </a:buClr>
              <a:buSzPts val="1100"/>
              <a:buFont typeface="Raleway"/>
              <a:buAutoNum type="arabicPeriod"/>
            </a:pPr>
            <a:r>
              <a:rPr lang="en" sz="1100">
                <a:solidFill>
                  <a:schemeClr val="dk1"/>
                </a:solidFill>
                <a:latin typeface="Raleway"/>
                <a:ea typeface="Raleway"/>
                <a:cs typeface="Raleway"/>
                <a:sym typeface="Raleway"/>
              </a:rPr>
              <a:t>every individual has two selves but one consciousness</a:t>
            </a:r>
          </a:p>
          <a:p>
            <a:pPr indent="-298450" lvl="0" marL="457200" rtl="0">
              <a:lnSpc>
                <a:spcPct val="115000"/>
              </a:lnSpc>
              <a:spcBef>
                <a:spcPts val="0"/>
              </a:spcBef>
              <a:buClr>
                <a:schemeClr val="dk1"/>
              </a:buClr>
              <a:buSzPts val="1100"/>
              <a:buFont typeface="Raleway"/>
              <a:buAutoNum type="arabicPeriod"/>
            </a:pPr>
            <a:r>
              <a:rPr lang="en" sz="1100">
                <a:solidFill>
                  <a:schemeClr val="dk1"/>
                </a:solidFill>
                <a:latin typeface="Raleway"/>
                <a:ea typeface="Raleway"/>
                <a:cs typeface="Raleway"/>
                <a:sym typeface="Raleway"/>
              </a:rPr>
              <a:t>there is no such thing as shame, embarrassment, regret, or guilt</a:t>
            </a:r>
          </a:p>
          <a:p>
            <a:pPr indent="-298450" lvl="0" marL="457200" rtl="0">
              <a:lnSpc>
                <a:spcPct val="115000"/>
              </a:lnSpc>
              <a:spcBef>
                <a:spcPts val="0"/>
              </a:spcBef>
              <a:buClr>
                <a:schemeClr val="dk1"/>
              </a:buClr>
              <a:buSzPts val="1100"/>
              <a:buFont typeface="Raleway"/>
              <a:buAutoNum type="arabicPeriod"/>
            </a:pPr>
            <a:r>
              <a:rPr lang="en" sz="1100">
                <a:solidFill>
                  <a:schemeClr val="dk1"/>
                </a:solidFill>
                <a:latin typeface="Raleway"/>
                <a:ea typeface="Raleway"/>
                <a:cs typeface="Raleway"/>
                <a:sym typeface="Raleway"/>
              </a:rPr>
              <a:t>all human interaction (socializing, shopping, working, dating, etc.) is done through the Internet</a:t>
            </a:r>
          </a:p>
          <a:p>
            <a:pPr indent="-298450" lvl="0" marL="457200" rtl="0">
              <a:lnSpc>
                <a:spcPct val="115000"/>
              </a:lnSpc>
              <a:spcBef>
                <a:spcPts val="0"/>
              </a:spcBef>
              <a:buClr>
                <a:schemeClr val="dk1"/>
              </a:buClr>
              <a:buSzPts val="1100"/>
              <a:buFont typeface="Raleway"/>
              <a:buAutoNum type="arabicPeriod"/>
            </a:pPr>
            <a:r>
              <a:rPr lang="en" sz="1100">
                <a:solidFill>
                  <a:schemeClr val="dk1"/>
                </a:solidFill>
                <a:latin typeface="Raleway"/>
                <a:ea typeface="Raleway"/>
                <a:cs typeface="Raleway"/>
                <a:sym typeface="Raleway"/>
              </a:rPr>
              <a:t>every individual is owned by a corporation</a:t>
            </a:r>
          </a:p>
          <a:p>
            <a:pPr indent="-298450" lvl="0" marL="457200" rtl="0">
              <a:lnSpc>
                <a:spcPct val="115000"/>
              </a:lnSpc>
              <a:spcBef>
                <a:spcPts val="0"/>
              </a:spcBef>
              <a:buClr>
                <a:schemeClr val="dk1"/>
              </a:buClr>
              <a:buSzPts val="1100"/>
              <a:buFont typeface="Raleway"/>
              <a:buAutoNum type="arabicPeriod"/>
            </a:pPr>
            <a:r>
              <a:rPr lang="en" sz="1100">
                <a:solidFill>
                  <a:schemeClr val="dk1"/>
                </a:solidFill>
                <a:latin typeface="Raleway"/>
                <a:ea typeface="Raleway"/>
                <a:cs typeface="Raleway"/>
                <a:sym typeface="Raleway"/>
              </a:rPr>
              <a:t>racial equality has been achieved</a:t>
            </a:r>
          </a:p>
          <a:p>
            <a:pPr indent="-298450" lvl="0" marL="457200" rtl="0">
              <a:lnSpc>
                <a:spcPct val="115000"/>
              </a:lnSpc>
              <a:spcBef>
                <a:spcPts val="0"/>
              </a:spcBef>
              <a:buClr>
                <a:schemeClr val="dk1"/>
              </a:buClr>
              <a:buSzPts val="1100"/>
              <a:buFont typeface="Raleway"/>
              <a:buAutoNum type="arabicPeriod"/>
            </a:pPr>
            <a:r>
              <a:rPr lang="en" sz="1100">
                <a:solidFill>
                  <a:schemeClr val="dk1"/>
                </a:solidFill>
                <a:latin typeface="Raleway"/>
                <a:ea typeface="Raleway"/>
                <a:cs typeface="Raleway"/>
                <a:sym typeface="Raleway"/>
              </a:rPr>
              <a:t>all humans know the exact date and time of their own death</a:t>
            </a:r>
          </a:p>
          <a:p>
            <a:pPr indent="-298450" lvl="0" marL="457200" rtl="0">
              <a:lnSpc>
                <a:spcPct val="115000"/>
              </a:lnSpc>
              <a:spcBef>
                <a:spcPts val="0"/>
              </a:spcBef>
              <a:buClr>
                <a:schemeClr val="dk1"/>
              </a:buClr>
              <a:buSzPts val="1100"/>
              <a:buFont typeface="Raleway"/>
              <a:buAutoNum type="arabicPeriod"/>
            </a:pPr>
            <a:r>
              <a:rPr lang="en" sz="1100">
                <a:solidFill>
                  <a:schemeClr val="dk1"/>
                </a:solidFill>
                <a:latin typeface="Raleway"/>
                <a:ea typeface="Raleway"/>
                <a:cs typeface="Raleway"/>
                <a:sym typeface="Raleway"/>
              </a:rPr>
              <a:t>there is only one religion on the planet</a:t>
            </a:r>
          </a:p>
          <a:p>
            <a:pPr indent="-298450" lvl="0" marL="457200" rtl="0">
              <a:lnSpc>
                <a:spcPct val="115000"/>
              </a:lnSpc>
              <a:spcBef>
                <a:spcPts val="0"/>
              </a:spcBef>
              <a:buClr>
                <a:schemeClr val="dk1"/>
              </a:buClr>
              <a:buSzPts val="1100"/>
              <a:buFont typeface="Raleway"/>
              <a:buAutoNum type="arabicPeriod"/>
            </a:pPr>
            <a:r>
              <a:rPr lang="en" sz="1100">
                <a:solidFill>
                  <a:schemeClr val="dk1"/>
                </a:solidFill>
                <a:latin typeface="Raleway"/>
                <a:ea typeface="Raleway"/>
                <a:cs typeface="Raleway"/>
                <a:sym typeface="Raleway"/>
              </a:rPr>
              <a:t>all aspects of human interaction are available to the public (cameras everywhere, no privacy on social media, etc.)</a:t>
            </a:r>
          </a:p>
          <a:p>
            <a:pPr indent="0" lvl="0" marL="0" rtl="0">
              <a:lnSpc>
                <a:spcPct val="115000"/>
              </a:lnSpc>
              <a:spcBef>
                <a:spcPts val="0"/>
              </a:spcBef>
              <a:buNone/>
            </a:pPr>
            <a:r>
              <a:rPr lang="en" sz="1100">
                <a:solidFill>
                  <a:schemeClr val="dk1"/>
                </a:solidFill>
                <a:latin typeface="Raleway"/>
                <a:ea typeface="Raleway"/>
                <a:cs typeface="Raleway"/>
                <a:sym typeface="Raleway"/>
              </a:rPr>
              <a:t> </a:t>
            </a:r>
          </a:p>
          <a:p>
            <a:pPr indent="0" lvl="0" marL="0" rtl="0">
              <a:spcBef>
                <a:spcPts val="0"/>
              </a:spcBef>
              <a:buNone/>
            </a:pPr>
            <a:r>
              <a:t/>
            </a:r>
            <a:endParaRPr/>
          </a:p>
        </p:txBody>
      </p:sp>
      <p:sp>
        <p:nvSpPr>
          <p:cNvPr id="284" name="Shape 284"/>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285" name="Shape 285"/>
          <p:cNvSpPr txBox="1"/>
          <p:nvPr/>
        </p:nvSpPr>
        <p:spPr>
          <a:xfrm>
            <a:off x="4765325" y="1180275"/>
            <a:ext cx="3657300" cy="1477200"/>
          </a:xfrm>
          <a:prstGeom prst="rect">
            <a:avLst/>
          </a:prstGeom>
          <a:noFill/>
          <a:ln>
            <a:noFill/>
          </a:ln>
        </p:spPr>
        <p:txBody>
          <a:bodyPr anchorCtr="0" anchor="t" bIns="91425" lIns="91425" rIns="91425" wrap="square" tIns="91425">
            <a:noAutofit/>
          </a:bodyPr>
          <a:lstStyle/>
          <a:p>
            <a:pPr indent="0" lvl="0" marL="0" rtl="0">
              <a:spcBef>
                <a:spcPts val="0"/>
              </a:spcBef>
              <a:buNone/>
            </a:pPr>
            <a:r>
              <a:rPr i="1" lang="en">
                <a:solidFill>
                  <a:schemeClr val="dk1"/>
                </a:solidFill>
                <a:latin typeface="Raleway"/>
                <a:ea typeface="Raleway"/>
                <a:cs typeface="Raleway"/>
                <a:sym typeface="Raleway"/>
              </a:rPr>
              <a:t>Choose ONE of the following IMAGINE situations. What would this world look like?  How would it change our daily lives, our concept of knowledge, our ways of knowing, etc.?  What are the ramifications/implications of this?</a:t>
            </a:r>
          </a:p>
          <a:p>
            <a:pPr indent="0" lvl="0" marL="0" rtl="0">
              <a:spcBef>
                <a:spcPts val="0"/>
              </a:spcBef>
              <a:buNone/>
            </a:pPr>
            <a:r>
              <a:rPr lang="en" sz="1100">
                <a:solidFill>
                  <a:schemeClr val="dk1"/>
                </a:solidFill>
                <a:latin typeface="Tahoma"/>
                <a:ea typeface="Tahoma"/>
                <a:cs typeface="Tahoma"/>
                <a:sym typeface="Tahoma"/>
              </a:rPr>
              <a:t> </a:t>
            </a:r>
          </a:p>
          <a:p>
            <a:pPr indent="0" lvl="0" marL="0" rtl="0">
              <a:spcBef>
                <a:spcPts val="0"/>
              </a:spcBef>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9" name="Shape 289"/>
        <p:cNvGrpSpPr/>
        <p:nvPr/>
      </p:nvGrpSpPr>
      <p:grpSpPr>
        <a:xfrm>
          <a:off x="0" y="0"/>
          <a:ext cx="0" cy="0"/>
          <a:chOff x="0" y="0"/>
          <a:chExt cx="0" cy="0"/>
        </a:xfrm>
      </p:grpSpPr>
      <p:sp>
        <p:nvSpPr>
          <p:cNvPr id="290" name="Shape 290"/>
          <p:cNvSpPr txBox="1"/>
          <p:nvPr>
            <p:ph type="ctrTitle"/>
          </p:nvPr>
        </p:nvSpPr>
        <p:spPr>
          <a:xfrm>
            <a:off x="538825" y="646317"/>
            <a:ext cx="7772400" cy="1159800"/>
          </a:xfrm>
          <a:prstGeom prst="rect">
            <a:avLst/>
          </a:prstGeom>
        </p:spPr>
        <p:txBody>
          <a:bodyPr anchorCtr="0" anchor="t" bIns="91425" lIns="91425" rIns="91425" wrap="square" tIns="91425">
            <a:noAutofit/>
          </a:bodyPr>
          <a:lstStyle/>
          <a:p>
            <a:pPr indent="0" lvl="0" marL="0">
              <a:spcBef>
                <a:spcPts val="0"/>
              </a:spcBef>
              <a:buNone/>
            </a:pPr>
            <a:r>
              <a:rPr lang="en"/>
              <a:t>Jump to:</a:t>
            </a:r>
          </a:p>
        </p:txBody>
      </p:sp>
      <p:sp>
        <p:nvSpPr>
          <p:cNvPr id="291" name="Shape 291"/>
          <p:cNvSpPr txBox="1"/>
          <p:nvPr>
            <p:ph idx="1" type="subTitle"/>
          </p:nvPr>
        </p:nvSpPr>
        <p:spPr>
          <a:xfrm>
            <a:off x="3289575" y="576525"/>
            <a:ext cx="5200200" cy="1032000"/>
          </a:xfrm>
          <a:prstGeom prst="rect">
            <a:avLst/>
          </a:prstGeom>
        </p:spPr>
        <p:txBody>
          <a:bodyPr anchorCtr="0" anchor="t" bIns="91425" lIns="91425" rIns="91425" wrap="square" tIns="91425">
            <a:noAutofit/>
          </a:bodyPr>
          <a:lstStyle/>
          <a:p>
            <a:pPr indent="-374650" lvl="0" marL="457200" rtl="0">
              <a:spcBef>
                <a:spcPts val="0"/>
              </a:spcBef>
              <a:spcAft>
                <a:spcPts val="0"/>
              </a:spcAft>
              <a:buSzPts val="2300"/>
              <a:buChar char="●"/>
            </a:pPr>
            <a:r>
              <a:rPr lang="en" sz="2300" u="sng">
                <a:solidFill>
                  <a:schemeClr val="hlink"/>
                </a:solidFill>
                <a:hlinkClick r:id="rId3"/>
              </a:rPr>
              <a:t>TOK and the IB Learner Profile</a:t>
            </a:r>
          </a:p>
          <a:p>
            <a:pPr indent="-374650" lvl="0" marL="457200" rtl="0">
              <a:spcBef>
                <a:spcPts val="0"/>
              </a:spcBef>
              <a:spcAft>
                <a:spcPts val="0"/>
              </a:spcAft>
              <a:buSzPts val="2300"/>
              <a:buChar char="●"/>
            </a:pPr>
            <a:r>
              <a:rPr lang="en" sz="2300" u="sng">
                <a:solidFill>
                  <a:schemeClr val="hlink"/>
                </a:solidFill>
                <a:hlinkClick r:id="rId4"/>
              </a:rPr>
              <a:t>Language &amp; Literature</a:t>
            </a:r>
          </a:p>
          <a:p>
            <a:pPr indent="-374650" lvl="0" marL="457200" rtl="0">
              <a:spcBef>
                <a:spcPts val="0"/>
              </a:spcBef>
              <a:spcAft>
                <a:spcPts val="0"/>
              </a:spcAft>
              <a:buSzPts val="2300"/>
              <a:buChar char="●"/>
            </a:pPr>
            <a:r>
              <a:rPr lang="en" sz="2300" u="sng">
                <a:solidFill>
                  <a:schemeClr val="hlink"/>
                </a:solidFill>
                <a:hlinkClick r:id="rId5"/>
              </a:rPr>
              <a:t>Language Acquisition</a:t>
            </a:r>
          </a:p>
          <a:p>
            <a:pPr indent="-374650" lvl="0" marL="457200" rtl="0">
              <a:spcBef>
                <a:spcPts val="0"/>
              </a:spcBef>
              <a:spcAft>
                <a:spcPts val="0"/>
              </a:spcAft>
              <a:buSzPts val="2300"/>
              <a:buChar char="●"/>
            </a:pPr>
            <a:r>
              <a:rPr lang="en" sz="2300" u="sng">
                <a:solidFill>
                  <a:schemeClr val="hlink"/>
                </a:solidFill>
                <a:hlinkClick r:id="rId6"/>
              </a:rPr>
              <a:t>Individuals &amp; Society</a:t>
            </a:r>
          </a:p>
          <a:p>
            <a:pPr indent="-374650" lvl="0" marL="457200" rtl="0">
              <a:spcBef>
                <a:spcPts val="0"/>
              </a:spcBef>
              <a:spcAft>
                <a:spcPts val="0"/>
              </a:spcAft>
              <a:buSzPts val="2300"/>
              <a:buChar char="●"/>
            </a:pPr>
            <a:r>
              <a:rPr lang="en" sz="2300" u="sng">
                <a:solidFill>
                  <a:schemeClr val="hlink"/>
                </a:solidFill>
                <a:hlinkClick r:id="rId7"/>
              </a:rPr>
              <a:t>Sciences</a:t>
            </a:r>
          </a:p>
          <a:p>
            <a:pPr indent="-374650" lvl="0" marL="457200" rtl="0">
              <a:spcBef>
                <a:spcPts val="0"/>
              </a:spcBef>
              <a:spcAft>
                <a:spcPts val="0"/>
              </a:spcAft>
              <a:buSzPts val="2300"/>
              <a:buChar char="●"/>
            </a:pPr>
            <a:r>
              <a:rPr lang="en" sz="2300" u="sng">
                <a:solidFill>
                  <a:schemeClr val="hlink"/>
                </a:solidFill>
                <a:hlinkClick r:id="rId8"/>
              </a:rPr>
              <a:t>Math(s)</a:t>
            </a:r>
          </a:p>
          <a:p>
            <a:pPr indent="-374650" lvl="0" marL="457200" rtl="0">
              <a:spcBef>
                <a:spcPts val="0"/>
              </a:spcBef>
              <a:spcAft>
                <a:spcPts val="0"/>
              </a:spcAft>
              <a:buSzPts val="2300"/>
              <a:buChar char="●"/>
            </a:pPr>
            <a:r>
              <a:rPr lang="en" sz="2300" u="sng">
                <a:solidFill>
                  <a:schemeClr val="hlink"/>
                </a:solidFill>
                <a:hlinkClick r:id="rId9"/>
              </a:rPr>
              <a:t>Art</a:t>
            </a:r>
          </a:p>
          <a:p>
            <a:pPr indent="-374650" lvl="0" marL="457200" rtl="0">
              <a:spcBef>
                <a:spcPts val="0"/>
              </a:spcBef>
              <a:spcAft>
                <a:spcPts val="0"/>
              </a:spcAft>
              <a:buSzPts val="2300"/>
              <a:buChar char="●"/>
            </a:pPr>
            <a:r>
              <a:rPr lang="en" sz="2300" u="sng">
                <a:solidFill>
                  <a:schemeClr val="hlink"/>
                </a:solidFill>
                <a:hlinkClick r:id="rId10"/>
              </a:rPr>
              <a:t>Physical Education</a:t>
            </a:r>
          </a:p>
          <a:p>
            <a:pPr indent="-374650" lvl="0" marL="457200" rtl="0">
              <a:spcBef>
                <a:spcPts val="0"/>
              </a:spcBef>
              <a:spcAft>
                <a:spcPts val="0"/>
              </a:spcAft>
              <a:buSzPts val="2300"/>
              <a:buChar char="●"/>
            </a:pPr>
            <a:r>
              <a:rPr lang="en" sz="2300" u="sng">
                <a:solidFill>
                  <a:schemeClr val="hlink"/>
                </a:solidFill>
                <a:hlinkClick r:id="rId11"/>
              </a:rPr>
              <a:t>Design</a:t>
            </a:r>
          </a:p>
          <a:p>
            <a:pPr indent="-374650" lvl="0" marL="457200" rtl="0">
              <a:spcBef>
                <a:spcPts val="0"/>
              </a:spcBef>
              <a:spcAft>
                <a:spcPts val="0"/>
              </a:spcAft>
              <a:buSzPts val="2300"/>
              <a:buChar char="●"/>
            </a:pPr>
            <a:r>
              <a:rPr lang="en" sz="2300" u="sng">
                <a:solidFill>
                  <a:schemeClr val="hlink"/>
                </a:solidFill>
                <a:hlinkClick r:id="rId12"/>
              </a:rPr>
              <a:t>General</a:t>
            </a:r>
          </a:p>
          <a:p>
            <a:pPr indent="-374650" lvl="0" marL="457200">
              <a:spcBef>
                <a:spcPts val="0"/>
              </a:spcBef>
              <a:buSzPts val="2300"/>
              <a:buChar char="●"/>
            </a:pPr>
            <a:r>
              <a:rPr lang="en" sz="2300" u="sng">
                <a:solidFill>
                  <a:schemeClr val="hlink"/>
                </a:solidFill>
                <a:hlinkClick r:id="rId13"/>
              </a:rPr>
              <a:t>Links</a:t>
            </a: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5" name="Shape 295"/>
        <p:cNvGrpSpPr/>
        <p:nvPr/>
      </p:nvGrpSpPr>
      <p:grpSpPr>
        <a:xfrm>
          <a:off x="0" y="0"/>
          <a:ext cx="0" cy="0"/>
          <a:chOff x="0" y="0"/>
          <a:chExt cx="0" cy="0"/>
        </a:xfrm>
      </p:grpSpPr>
      <p:sp>
        <p:nvSpPr>
          <p:cNvPr id="296" name="Shape 296"/>
          <p:cNvSpPr txBox="1"/>
          <p:nvPr>
            <p:ph type="ctrTitle"/>
          </p:nvPr>
        </p:nvSpPr>
        <p:spPr>
          <a:xfrm>
            <a:off x="685800" y="638275"/>
            <a:ext cx="3569100" cy="3247800"/>
          </a:xfrm>
          <a:prstGeom prst="rect">
            <a:avLst/>
          </a:prstGeom>
        </p:spPr>
        <p:txBody>
          <a:bodyPr anchorCtr="0" anchor="b" bIns="91425" lIns="91425" rIns="91425" wrap="square" tIns="91425">
            <a:noAutofit/>
          </a:bodyPr>
          <a:lstStyle/>
          <a:p>
            <a:pPr indent="0" lvl="0" marL="0">
              <a:spcBef>
                <a:spcPts val="0"/>
              </a:spcBef>
              <a:buNone/>
            </a:pPr>
            <a:r>
              <a:rPr lang="en"/>
              <a:t>TOK and the IB Learner Profile</a:t>
            </a:r>
          </a:p>
        </p:txBody>
      </p:sp>
      <p:sp>
        <p:nvSpPr>
          <p:cNvPr id="297" name="Shape 297"/>
          <p:cNvSpPr txBox="1"/>
          <p:nvPr>
            <p:ph idx="1" type="subTitle"/>
          </p:nvPr>
        </p:nvSpPr>
        <p:spPr>
          <a:xfrm>
            <a:off x="685800" y="3830650"/>
            <a:ext cx="4257600" cy="784800"/>
          </a:xfrm>
          <a:prstGeom prst="rect">
            <a:avLst/>
          </a:prstGeom>
        </p:spPr>
        <p:txBody>
          <a:bodyPr anchorCtr="0" anchor="t" bIns="91425" lIns="91425" rIns="91425" wrap="square" tIns="91425">
            <a:noAutofit/>
          </a:bodyPr>
          <a:lstStyle/>
          <a:p>
            <a:pPr indent="0" lvl="0" marL="0">
              <a:spcBef>
                <a:spcPts val="0"/>
              </a:spcBef>
              <a:buNone/>
            </a:pPr>
            <a:r>
              <a:rPr lang="en" u="sng">
                <a:solidFill>
                  <a:schemeClr val="hlink"/>
                </a:solidFill>
                <a:hlinkClick r:id="rId3"/>
              </a:rPr>
              <a:t>From the Theory of Knowledge Guide</a:t>
            </a:r>
          </a:p>
        </p:txBody>
      </p:sp>
      <p:pic>
        <p:nvPicPr>
          <p:cNvPr id="298" name="Shape 298"/>
          <p:cNvPicPr preferRelativeResize="0"/>
          <p:nvPr/>
        </p:nvPicPr>
        <p:blipFill>
          <a:blip r:embed="rId4">
            <a:alphaModFix/>
          </a:blip>
          <a:stretch>
            <a:fillRect/>
          </a:stretch>
        </p:blipFill>
        <p:spPr>
          <a:xfrm>
            <a:off x="4782725" y="565375"/>
            <a:ext cx="3525855" cy="352585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2" name="Shape 302"/>
        <p:cNvGrpSpPr/>
        <p:nvPr/>
      </p:nvGrpSpPr>
      <p:grpSpPr>
        <a:xfrm>
          <a:off x="0" y="0"/>
          <a:ext cx="0" cy="0"/>
          <a:chOff x="0" y="0"/>
          <a:chExt cx="0" cy="0"/>
        </a:xfrm>
      </p:grpSpPr>
      <p:sp>
        <p:nvSpPr>
          <p:cNvPr id="303" name="Shape 303"/>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a:spcBef>
                <a:spcPts val="0"/>
              </a:spcBef>
              <a:buNone/>
            </a:pPr>
            <a:fld id="{00000000-1234-1234-1234-123412341234}" type="slidenum">
              <a:rPr lang="en"/>
              <a:t>‹#›</a:t>
            </a:fld>
          </a:p>
        </p:txBody>
      </p:sp>
      <p:graphicFrame>
        <p:nvGraphicFramePr>
          <p:cNvPr id="304" name="Shape 304"/>
          <p:cNvGraphicFramePr/>
          <p:nvPr/>
        </p:nvGraphicFramePr>
        <p:xfrm>
          <a:off x="569875" y="571600"/>
          <a:ext cx="3000000" cy="3000000"/>
        </p:xfrm>
        <a:graphic>
          <a:graphicData uri="http://schemas.openxmlformats.org/drawingml/2006/table">
            <a:tbl>
              <a:tblPr>
                <a:noFill/>
                <a:tableStyleId>{5F4AB9E6-DD97-4A3B-888C-12F45BE8AB94}</a:tableStyleId>
              </a:tblPr>
              <a:tblGrid>
                <a:gridCol w="1361575"/>
                <a:gridCol w="6697025"/>
              </a:tblGrid>
              <a:tr h="339475">
                <a:tc>
                  <a:txBody>
                    <a:bodyPr>
                      <a:noAutofit/>
                    </a:bodyPr>
                    <a:lstStyle/>
                    <a:p>
                      <a:pPr indent="0" lvl="0" marL="0">
                        <a:spcBef>
                          <a:spcPts val="0"/>
                        </a:spcBef>
                        <a:buNone/>
                      </a:pPr>
                      <a:r>
                        <a:rPr b="1" lang="en">
                          <a:latin typeface="Raleway"/>
                          <a:ea typeface="Raleway"/>
                          <a:cs typeface="Raleway"/>
                          <a:sym typeface="Raleway"/>
                        </a:rPr>
                        <a:t>Attribute</a:t>
                      </a:r>
                    </a:p>
                  </a:txBody>
                  <a:tcPr marT="91425" marB="91425" marR="91425" marL="91425"/>
                </a:tc>
                <a:tc>
                  <a:txBody>
                    <a:bodyPr>
                      <a:noAutofit/>
                    </a:bodyPr>
                    <a:lstStyle/>
                    <a:p>
                      <a:pPr indent="0" lvl="0" marL="0">
                        <a:spcBef>
                          <a:spcPts val="0"/>
                        </a:spcBef>
                        <a:buNone/>
                      </a:pPr>
                      <a:r>
                        <a:rPr b="1" lang="en">
                          <a:latin typeface="Raleway"/>
                          <a:ea typeface="Raleway"/>
                          <a:cs typeface="Raleway"/>
                          <a:sym typeface="Raleway"/>
                        </a:rPr>
                        <a:t>Link to TOK</a:t>
                      </a:r>
                    </a:p>
                  </a:txBody>
                  <a:tcPr marT="91425" marB="91425" marR="91425" marL="91425"/>
                </a:tc>
              </a:tr>
              <a:tr h="1260775">
                <a:tc>
                  <a:txBody>
                    <a:bodyPr>
                      <a:noAutofit/>
                    </a:bodyPr>
                    <a:lstStyle/>
                    <a:p>
                      <a:pPr indent="0" lvl="0" marL="0">
                        <a:spcBef>
                          <a:spcPts val="0"/>
                        </a:spcBef>
                        <a:buNone/>
                      </a:pPr>
                      <a:r>
                        <a:rPr lang="en" sz="1200">
                          <a:latin typeface="Raleway"/>
                          <a:ea typeface="Raleway"/>
                          <a:cs typeface="Raleway"/>
                          <a:sym typeface="Raleway"/>
                        </a:rPr>
                        <a:t>Inquirers</a:t>
                      </a:r>
                    </a:p>
                  </a:txBody>
                  <a:tcPr marT="91425" marB="91425" marR="91425" marL="91425"/>
                </a:tc>
                <a:tc>
                  <a:txBody>
                    <a:bodyPr>
                      <a:noAutofit/>
                    </a:bodyPr>
                    <a:lstStyle/>
                    <a:p>
                      <a:pPr indent="0" lvl="0" marL="0">
                        <a:spcBef>
                          <a:spcPts val="0"/>
                        </a:spcBef>
                        <a:buNone/>
                      </a:pPr>
                      <a:r>
                        <a:rPr lang="en">
                          <a:latin typeface="Raleway"/>
                          <a:ea typeface="Raleway"/>
                          <a:cs typeface="Raleway"/>
                          <a:sym typeface="Raleway"/>
                        </a:rPr>
                        <a:t>TOK students seek to find out how knowledge is constructed using various ways of knowing and by considering what constitutes knowledge in various areas of knowledge. It is a fundamental premise of TOK that personal knowledge should not result from simple acceptance of knowledge claims without sufficient inquiry and evidence.</a:t>
                      </a:r>
                    </a:p>
                  </a:txBody>
                  <a:tcPr marT="91425" marB="91425" marR="91425" marL="91425"/>
                </a:tc>
              </a:tr>
              <a:tr h="1475450">
                <a:tc>
                  <a:txBody>
                    <a:bodyPr>
                      <a:noAutofit/>
                    </a:bodyPr>
                    <a:lstStyle/>
                    <a:p>
                      <a:pPr indent="0" lvl="0" marL="0">
                        <a:spcBef>
                          <a:spcPts val="0"/>
                        </a:spcBef>
                        <a:buNone/>
                      </a:pPr>
                      <a:r>
                        <a:rPr lang="en" sz="1200">
                          <a:latin typeface="Raleway"/>
                          <a:ea typeface="Raleway"/>
                          <a:cs typeface="Raleway"/>
                          <a:sym typeface="Raleway"/>
                        </a:rPr>
                        <a:t>Knowledgeable</a:t>
                      </a:r>
                    </a:p>
                  </a:txBody>
                  <a:tcPr marT="91425" marB="91425" marR="91425" marL="91425"/>
                </a:tc>
                <a:tc>
                  <a:txBody>
                    <a:bodyPr>
                      <a:noAutofit/>
                    </a:bodyPr>
                    <a:lstStyle/>
                    <a:p>
                      <a:pPr indent="0" lvl="0" marL="0">
                        <a:spcBef>
                          <a:spcPts val="0"/>
                        </a:spcBef>
                        <a:buNone/>
                      </a:pPr>
                      <a:r>
                        <a:rPr lang="en">
                          <a:latin typeface="Raleway"/>
                          <a:ea typeface="Raleway"/>
                          <a:cs typeface="Raleway"/>
                          <a:sym typeface="Raleway"/>
                        </a:rPr>
                        <a:t>TOK students strive to be knowledgeable about the nature of knowledge. This means becoming knowledgeable about the methods of inquiry of a variety of subject areas, from a number of perspectives. Students are encouraged to explore the processes by which individuals arrive at their own knowledge and understanding of the world and the presuppositions that underpin this understanding.</a:t>
                      </a:r>
                    </a:p>
                  </a:txBody>
                  <a:tcPr marT="91425" marB="91425" marR="91425" marL="91425"/>
                </a:tc>
              </a:tr>
              <a:tr h="1046075">
                <a:tc>
                  <a:txBody>
                    <a:bodyPr>
                      <a:noAutofit/>
                    </a:bodyPr>
                    <a:lstStyle/>
                    <a:p>
                      <a:pPr indent="0" lvl="0" marL="0">
                        <a:spcBef>
                          <a:spcPts val="0"/>
                        </a:spcBef>
                        <a:buNone/>
                      </a:pPr>
                      <a:r>
                        <a:rPr lang="en" sz="1200">
                          <a:latin typeface="Raleway"/>
                          <a:ea typeface="Raleway"/>
                          <a:cs typeface="Raleway"/>
                          <a:sym typeface="Raleway"/>
                        </a:rPr>
                        <a:t>Thinkers</a:t>
                      </a:r>
                    </a:p>
                  </a:txBody>
                  <a:tcPr marT="91425" marB="91425" marR="91425" marL="91425"/>
                </a:tc>
                <a:tc>
                  <a:txBody>
                    <a:bodyPr>
                      <a:noAutofit/>
                    </a:bodyPr>
                    <a:lstStyle/>
                    <a:p>
                      <a:pPr indent="0" lvl="0" marL="0">
                        <a:spcBef>
                          <a:spcPts val="0"/>
                        </a:spcBef>
                        <a:buNone/>
                      </a:pPr>
                      <a:r>
                        <a:rPr lang="en">
                          <a:latin typeface="Raleway"/>
                          <a:ea typeface="Raleway"/>
                          <a:cs typeface="Raleway"/>
                          <a:sym typeface="Raleway"/>
                        </a:rPr>
                        <a:t>TOK students examine thinking in order to understand what constitutes good thinking and also to recognize potential flaws in thought processes. Students also think about what thinking is required in a variety of situations, as well as how thinking relates to emotional processing and intuition.</a:t>
                      </a:r>
                    </a:p>
                  </a:txBody>
                  <a:tcPr marT="91425" marB="91425" marR="91425" marL="91425"/>
                </a:tc>
              </a:tr>
            </a:tbl>
          </a:graphicData>
        </a:graphic>
      </p:graphicFrame>
      <p:sp>
        <p:nvSpPr>
          <p:cNvPr id="305" name="Shape 305"/>
          <p:cNvSpPr txBox="1"/>
          <p:nvPr/>
        </p:nvSpPr>
        <p:spPr>
          <a:xfrm>
            <a:off x="150175" y="0"/>
            <a:ext cx="8898000" cy="262800"/>
          </a:xfrm>
          <a:prstGeom prst="rect">
            <a:avLst/>
          </a:prstGeom>
          <a:noFill/>
          <a:ln>
            <a:noFill/>
          </a:ln>
        </p:spPr>
        <p:txBody>
          <a:bodyPr anchorCtr="0" anchor="t" bIns="91425" lIns="91425" rIns="91425" wrap="square" tIns="91425">
            <a:noAutofit/>
          </a:bodyPr>
          <a:lstStyle/>
          <a:p>
            <a:pPr indent="0" lvl="0" marL="0" algn="r">
              <a:spcBef>
                <a:spcPts val="0"/>
              </a:spcBef>
              <a:buNone/>
            </a:pPr>
            <a:r>
              <a:rPr b="1" i="1" lang="en" sz="2400">
                <a:solidFill>
                  <a:srgbClr val="434343"/>
                </a:solidFill>
                <a:latin typeface="Raleway"/>
                <a:ea typeface="Raleway"/>
                <a:cs typeface="Raleway"/>
                <a:sym typeface="Raleway"/>
              </a:rPr>
              <a:t>The IB Learner Profile and TOK</a:t>
            </a: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9" name="Shape 309"/>
        <p:cNvGrpSpPr/>
        <p:nvPr/>
      </p:nvGrpSpPr>
      <p:grpSpPr>
        <a:xfrm>
          <a:off x="0" y="0"/>
          <a:ext cx="0" cy="0"/>
          <a:chOff x="0" y="0"/>
          <a:chExt cx="0" cy="0"/>
        </a:xfrm>
      </p:grpSpPr>
      <p:sp>
        <p:nvSpPr>
          <p:cNvPr id="310" name="Shape 310"/>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graphicFrame>
        <p:nvGraphicFramePr>
          <p:cNvPr id="311" name="Shape 311"/>
          <p:cNvGraphicFramePr/>
          <p:nvPr/>
        </p:nvGraphicFramePr>
        <p:xfrm>
          <a:off x="569875" y="571600"/>
          <a:ext cx="3000000" cy="3000000"/>
        </p:xfrm>
        <a:graphic>
          <a:graphicData uri="http://schemas.openxmlformats.org/drawingml/2006/table">
            <a:tbl>
              <a:tblPr>
                <a:noFill/>
                <a:tableStyleId>{5F4AB9E6-DD97-4A3B-888C-12F45BE8AB94}</a:tableStyleId>
              </a:tblPr>
              <a:tblGrid>
                <a:gridCol w="1211400"/>
                <a:gridCol w="6847200"/>
              </a:tblGrid>
              <a:tr h="329825">
                <a:tc>
                  <a:txBody>
                    <a:bodyPr>
                      <a:noAutofit/>
                    </a:bodyPr>
                    <a:lstStyle/>
                    <a:p>
                      <a:pPr indent="0" lvl="0" marL="0" rtl="0">
                        <a:spcBef>
                          <a:spcPts val="0"/>
                        </a:spcBef>
                        <a:buNone/>
                      </a:pPr>
                      <a:r>
                        <a:rPr b="1" lang="en">
                          <a:latin typeface="Raleway"/>
                          <a:ea typeface="Raleway"/>
                          <a:cs typeface="Raleway"/>
                          <a:sym typeface="Raleway"/>
                        </a:rPr>
                        <a:t>Attribute</a:t>
                      </a:r>
                    </a:p>
                  </a:txBody>
                  <a:tcPr marT="91425" marB="91425" marR="91425" marL="91425"/>
                </a:tc>
                <a:tc>
                  <a:txBody>
                    <a:bodyPr>
                      <a:noAutofit/>
                    </a:bodyPr>
                    <a:lstStyle/>
                    <a:p>
                      <a:pPr indent="0" lvl="0" marL="0" rtl="0">
                        <a:spcBef>
                          <a:spcPts val="0"/>
                        </a:spcBef>
                        <a:buNone/>
                      </a:pPr>
                      <a:r>
                        <a:rPr b="1" lang="en">
                          <a:latin typeface="Raleway"/>
                          <a:ea typeface="Raleway"/>
                          <a:cs typeface="Raleway"/>
                          <a:sym typeface="Raleway"/>
                        </a:rPr>
                        <a:t>Link to TOK</a:t>
                      </a:r>
                    </a:p>
                  </a:txBody>
                  <a:tcPr marT="91425" marB="91425" marR="91425" marL="91425"/>
                </a:tc>
              </a:tr>
              <a:tr h="985425">
                <a:tc>
                  <a:txBody>
                    <a:bodyPr>
                      <a:noAutofit/>
                    </a:bodyPr>
                    <a:lstStyle/>
                    <a:p>
                      <a:pPr indent="0" lvl="0" marL="0" rtl="0">
                        <a:spcBef>
                          <a:spcPts val="0"/>
                        </a:spcBef>
                        <a:buNone/>
                      </a:pPr>
                      <a:r>
                        <a:rPr lang="en" sz="1100">
                          <a:latin typeface="Raleway"/>
                          <a:ea typeface="Raleway"/>
                          <a:cs typeface="Raleway"/>
                          <a:sym typeface="Raleway"/>
                        </a:rPr>
                        <a:t>Communicators</a:t>
                      </a:r>
                    </a:p>
                  </a:txBody>
                  <a:tcPr marT="91425" marB="91425" marR="91425" marL="91425"/>
                </a:tc>
                <a:tc>
                  <a:txBody>
                    <a:bodyPr>
                      <a:noAutofit/>
                    </a:bodyPr>
                    <a:lstStyle/>
                    <a:p>
                      <a:pPr indent="0" lvl="0" marL="0" rtl="0">
                        <a:spcBef>
                          <a:spcPts val="0"/>
                        </a:spcBef>
                        <a:buNone/>
                      </a:pPr>
                      <a:r>
                        <a:rPr lang="en">
                          <a:latin typeface="Raleway"/>
                          <a:ea typeface="Raleway"/>
                          <a:cs typeface="Raleway"/>
                          <a:sym typeface="Raleway"/>
                        </a:rPr>
                        <a:t>TOK students are required by the TOK assessment tasks to communicate their understanding and perspective in both oral and written form. Students also study the language that is used to develop a body of knowledge, so they learn what gives language its power as well as what causes failures of communication.</a:t>
                      </a:r>
                    </a:p>
                  </a:txBody>
                  <a:tcPr marT="91425" marB="91425" marR="91425" marL="91425"/>
                </a:tc>
              </a:tr>
              <a:tr h="1187600">
                <a:tc>
                  <a:txBody>
                    <a:bodyPr>
                      <a:noAutofit/>
                    </a:bodyPr>
                    <a:lstStyle/>
                    <a:p>
                      <a:pPr indent="0" lvl="0" marL="0" rtl="0">
                        <a:spcBef>
                          <a:spcPts val="0"/>
                        </a:spcBef>
                        <a:buNone/>
                      </a:pPr>
                      <a:r>
                        <a:rPr lang="en" sz="1100">
                          <a:latin typeface="Raleway"/>
                          <a:ea typeface="Raleway"/>
                          <a:cs typeface="Raleway"/>
                          <a:sym typeface="Raleway"/>
                        </a:rPr>
                        <a:t>Principled</a:t>
                      </a:r>
                    </a:p>
                  </a:txBody>
                  <a:tcPr marT="91425" marB="91425" marR="91425" marL="91425"/>
                </a:tc>
                <a:tc>
                  <a:txBody>
                    <a:bodyPr>
                      <a:noAutofit/>
                    </a:bodyPr>
                    <a:lstStyle/>
                    <a:p>
                      <a:pPr indent="0" lvl="0" marL="0" rtl="0">
                        <a:spcBef>
                          <a:spcPts val="0"/>
                        </a:spcBef>
                        <a:buNone/>
                      </a:pPr>
                      <a:r>
                        <a:rPr lang="en">
                          <a:latin typeface="Raleway"/>
                          <a:ea typeface="Raleway"/>
                          <a:cs typeface="Raleway"/>
                          <a:sym typeface="Raleway"/>
                        </a:rPr>
                        <a:t>TOK students scrutinize knowledge in a critical manner, leading to what could be called principled knowledge. Students are required to examine the relationship between possessing knowledge and the moral obligations that this carries. Learning to see the world from a TOK perspective challenges students to think about acting in principled ways.</a:t>
                      </a:r>
                    </a:p>
                  </a:txBody>
                  <a:tcPr marT="91425" marB="91425" marR="91425" marL="91425"/>
                </a:tc>
              </a:tr>
              <a:tr h="1046075">
                <a:tc>
                  <a:txBody>
                    <a:bodyPr>
                      <a:noAutofit/>
                    </a:bodyPr>
                    <a:lstStyle/>
                    <a:p>
                      <a:pPr indent="0" lvl="0" marL="0" rtl="0">
                        <a:spcBef>
                          <a:spcPts val="0"/>
                        </a:spcBef>
                        <a:buNone/>
                      </a:pPr>
                      <a:r>
                        <a:rPr lang="en" sz="1100">
                          <a:latin typeface="Raleway"/>
                          <a:ea typeface="Raleway"/>
                          <a:cs typeface="Raleway"/>
                          <a:sym typeface="Raleway"/>
                        </a:rPr>
                        <a:t>Open-Minded</a:t>
                      </a:r>
                    </a:p>
                  </a:txBody>
                  <a:tcPr marT="91425" marB="91425" marR="91425" marL="91425"/>
                </a:tc>
                <a:tc>
                  <a:txBody>
                    <a:bodyPr>
                      <a:noAutofit/>
                    </a:bodyPr>
                    <a:lstStyle/>
                    <a:p>
                      <a:pPr indent="0" lvl="0" marL="0" rtl="0">
                        <a:spcBef>
                          <a:spcPts val="0"/>
                        </a:spcBef>
                        <a:buNone/>
                      </a:pPr>
                      <a:r>
                        <a:rPr lang="en">
                          <a:latin typeface="Raleway"/>
                          <a:ea typeface="Raleway"/>
                          <a:cs typeface="Raleway"/>
                          <a:sym typeface="Raleway"/>
                        </a:rPr>
                        <a:t>TOK students need to be open-minded about knowledge claims they encounter. They will learn not to simply accept claims at face value, but to consider the factual accuracy of any proposition and the potential emotional, social or cognitive bias of any person making a proposition. At the same time, they must learn to balance skepticism with belief, and recognize that in many situations there is a need to make decisions without possessing absolute certainty.</a:t>
                      </a:r>
                    </a:p>
                  </a:txBody>
                  <a:tcPr marT="91425" marB="91425" marR="91425" marL="91425"/>
                </a:tc>
              </a:tr>
            </a:tbl>
          </a:graphicData>
        </a:graphic>
      </p:graphicFrame>
      <p:sp>
        <p:nvSpPr>
          <p:cNvPr id="312" name="Shape 312"/>
          <p:cNvSpPr txBox="1"/>
          <p:nvPr/>
        </p:nvSpPr>
        <p:spPr>
          <a:xfrm>
            <a:off x="150175" y="0"/>
            <a:ext cx="8898000" cy="262800"/>
          </a:xfrm>
          <a:prstGeom prst="rect">
            <a:avLst/>
          </a:prstGeom>
          <a:noFill/>
          <a:ln>
            <a:noFill/>
          </a:ln>
        </p:spPr>
        <p:txBody>
          <a:bodyPr anchorCtr="0" anchor="t" bIns="91425" lIns="91425" rIns="91425" wrap="square" tIns="91425">
            <a:noAutofit/>
          </a:bodyPr>
          <a:lstStyle/>
          <a:p>
            <a:pPr indent="0" lvl="0" marL="0" rtl="0" algn="r">
              <a:spcBef>
                <a:spcPts val="0"/>
              </a:spcBef>
              <a:buNone/>
            </a:pPr>
            <a:r>
              <a:rPr b="1" i="1" lang="en" sz="2400">
                <a:solidFill>
                  <a:srgbClr val="434343"/>
                </a:solidFill>
                <a:latin typeface="Raleway"/>
                <a:ea typeface="Raleway"/>
                <a:cs typeface="Raleway"/>
                <a:sym typeface="Raleway"/>
              </a:rPr>
              <a:t>The IB Learner Profile and TOK</a:t>
            </a: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6" name="Shape 316"/>
        <p:cNvGrpSpPr/>
        <p:nvPr/>
      </p:nvGrpSpPr>
      <p:grpSpPr>
        <a:xfrm>
          <a:off x="0" y="0"/>
          <a:ext cx="0" cy="0"/>
          <a:chOff x="0" y="0"/>
          <a:chExt cx="0" cy="0"/>
        </a:xfrm>
      </p:grpSpPr>
      <p:sp>
        <p:nvSpPr>
          <p:cNvPr id="317" name="Shape 317"/>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graphicFrame>
        <p:nvGraphicFramePr>
          <p:cNvPr id="318" name="Shape 318"/>
          <p:cNvGraphicFramePr/>
          <p:nvPr/>
        </p:nvGraphicFramePr>
        <p:xfrm>
          <a:off x="569875" y="894975"/>
          <a:ext cx="3000000" cy="3000000"/>
        </p:xfrm>
        <a:graphic>
          <a:graphicData uri="http://schemas.openxmlformats.org/drawingml/2006/table">
            <a:tbl>
              <a:tblPr>
                <a:noFill/>
                <a:tableStyleId>{5F4AB9E6-DD97-4A3B-888C-12F45BE8AB94}</a:tableStyleId>
              </a:tblPr>
              <a:tblGrid>
                <a:gridCol w="1211400"/>
                <a:gridCol w="6189750"/>
              </a:tblGrid>
              <a:tr h="329825">
                <a:tc>
                  <a:txBody>
                    <a:bodyPr>
                      <a:noAutofit/>
                    </a:bodyPr>
                    <a:lstStyle/>
                    <a:p>
                      <a:pPr indent="0" lvl="0" marL="0" rtl="0">
                        <a:spcBef>
                          <a:spcPts val="0"/>
                        </a:spcBef>
                        <a:buNone/>
                      </a:pPr>
                      <a:r>
                        <a:rPr b="1" lang="en">
                          <a:latin typeface="Raleway"/>
                          <a:ea typeface="Raleway"/>
                          <a:cs typeface="Raleway"/>
                          <a:sym typeface="Raleway"/>
                        </a:rPr>
                        <a:t>Attribute</a:t>
                      </a:r>
                    </a:p>
                  </a:txBody>
                  <a:tcPr marT="91425" marB="91425" marR="91425" marL="91425"/>
                </a:tc>
                <a:tc>
                  <a:txBody>
                    <a:bodyPr>
                      <a:noAutofit/>
                    </a:bodyPr>
                    <a:lstStyle/>
                    <a:p>
                      <a:pPr indent="0" lvl="0" marL="0" rtl="0">
                        <a:spcBef>
                          <a:spcPts val="0"/>
                        </a:spcBef>
                        <a:buNone/>
                      </a:pPr>
                      <a:r>
                        <a:rPr b="1" lang="en">
                          <a:latin typeface="Raleway"/>
                          <a:ea typeface="Raleway"/>
                          <a:cs typeface="Raleway"/>
                          <a:sym typeface="Raleway"/>
                        </a:rPr>
                        <a:t>Link to TOK</a:t>
                      </a:r>
                    </a:p>
                  </a:txBody>
                  <a:tcPr marT="91425" marB="91425" marR="91425" marL="91425"/>
                </a:tc>
              </a:tr>
              <a:tr h="760150">
                <a:tc>
                  <a:txBody>
                    <a:bodyPr>
                      <a:noAutofit/>
                    </a:bodyPr>
                    <a:lstStyle/>
                    <a:p>
                      <a:pPr indent="0" lvl="0" marL="0" rtl="0">
                        <a:spcBef>
                          <a:spcPts val="0"/>
                        </a:spcBef>
                        <a:buNone/>
                      </a:pPr>
                      <a:r>
                        <a:rPr lang="en" sz="1100">
                          <a:latin typeface="Raleway"/>
                          <a:ea typeface="Raleway"/>
                          <a:cs typeface="Raleway"/>
                          <a:sym typeface="Raleway"/>
                        </a:rPr>
                        <a:t>Caring</a:t>
                      </a:r>
                    </a:p>
                  </a:txBody>
                  <a:tcPr marT="91425" marB="91425" marR="91425" marL="91425"/>
                </a:tc>
                <a:tc>
                  <a:txBody>
                    <a:bodyPr>
                      <a:noAutofit/>
                    </a:bodyPr>
                    <a:lstStyle/>
                    <a:p>
                      <a:pPr indent="0" lvl="0" marL="0" rtl="0">
                        <a:spcBef>
                          <a:spcPts val="0"/>
                        </a:spcBef>
                        <a:buNone/>
                      </a:pPr>
                      <a:r>
                        <a:rPr lang="en">
                          <a:latin typeface="Raleway"/>
                          <a:ea typeface="Raleway"/>
                          <a:cs typeface="Raleway"/>
                          <a:sym typeface="Raleway"/>
                        </a:rPr>
                        <a:t>TOK students are asked to care about how they use their knowledge. This necessarily means thinking about how knowledge can be used in sympathetic, empathetic and compassionate ways.</a:t>
                      </a:r>
                    </a:p>
                  </a:txBody>
                  <a:tcPr marT="91425" marB="91425" marR="91425" marL="91425"/>
                </a:tc>
              </a:tr>
              <a:tr h="1187600">
                <a:tc>
                  <a:txBody>
                    <a:bodyPr>
                      <a:noAutofit/>
                    </a:bodyPr>
                    <a:lstStyle/>
                    <a:p>
                      <a:pPr indent="0" lvl="0" marL="0" rtl="0">
                        <a:spcBef>
                          <a:spcPts val="0"/>
                        </a:spcBef>
                        <a:buNone/>
                      </a:pPr>
                      <a:r>
                        <a:rPr lang="en" sz="1100">
                          <a:latin typeface="Raleway"/>
                          <a:ea typeface="Raleway"/>
                          <a:cs typeface="Raleway"/>
                          <a:sym typeface="Raleway"/>
                        </a:rPr>
                        <a:t>Risk-Takers</a:t>
                      </a:r>
                    </a:p>
                  </a:txBody>
                  <a:tcPr marT="91425" marB="91425" marR="91425" marL="91425"/>
                </a:tc>
                <a:tc>
                  <a:txBody>
                    <a:bodyPr>
                      <a:noAutofit/>
                    </a:bodyPr>
                    <a:lstStyle/>
                    <a:p>
                      <a:pPr indent="0" lvl="0" marL="0" rtl="0">
                        <a:spcBef>
                          <a:spcPts val="0"/>
                        </a:spcBef>
                        <a:buNone/>
                      </a:pPr>
                      <a:r>
                        <a:rPr lang="en">
                          <a:latin typeface="Raleway"/>
                          <a:ea typeface="Raleway"/>
                          <a:cs typeface="Raleway"/>
                          <a:sym typeface="Raleway"/>
                        </a:rPr>
                        <a:t>TOK students must be willing to risk questioning what they hold to be true. This means that they must be willing to risk being wrong. When we are willing to accept being wrong then we make progress towards correcting existing misconceptions and increasing our knowledge and understanding of the world. The word “judgment” is central in TOK, and students should be prepared to take the risks involved in making judgments in matters where the evidence does not definitively favour one view or another, while at the same time acknowledging the provisional nature of these judgments.</a:t>
                      </a:r>
                    </a:p>
                  </a:txBody>
                  <a:tcPr marT="91425" marB="91425" marR="91425" marL="91425"/>
                </a:tc>
              </a:tr>
            </a:tbl>
          </a:graphicData>
        </a:graphic>
      </p:graphicFrame>
      <p:sp>
        <p:nvSpPr>
          <p:cNvPr id="319" name="Shape 319"/>
          <p:cNvSpPr txBox="1"/>
          <p:nvPr/>
        </p:nvSpPr>
        <p:spPr>
          <a:xfrm>
            <a:off x="150175" y="0"/>
            <a:ext cx="8898000" cy="262800"/>
          </a:xfrm>
          <a:prstGeom prst="rect">
            <a:avLst/>
          </a:prstGeom>
          <a:noFill/>
          <a:ln>
            <a:noFill/>
          </a:ln>
        </p:spPr>
        <p:txBody>
          <a:bodyPr anchorCtr="0" anchor="t" bIns="91425" lIns="91425" rIns="91425" wrap="square" tIns="91425">
            <a:noAutofit/>
          </a:bodyPr>
          <a:lstStyle/>
          <a:p>
            <a:pPr indent="0" lvl="0" marL="0" rtl="0" algn="r">
              <a:spcBef>
                <a:spcPts val="0"/>
              </a:spcBef>
              <a:buNone/>
            </a:pPr>
            <a:r>
              <a:rPr b="1" i="1" lang="en" sz="2400">
                <a:solidFill>
                  <a:srgbClr val="434343"/>
                </a:solidFill>
                <a:latin typeface="Raleway"/>
                <a:ea typeface="Raleway"/>
                <a:cs typeface="Raleway"/>
                <a:sym typeface="Raleway"/>
              </a:rPr>
              <a:t>The IB Learner Profile and TOK</a:t>
            </a: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3" name="Shape 323"/>
        <p:cNvGrpSpPr/>
        <p:nvPr/>
      </p:nvGrpSpPr>
      <p:grpSpPr>
        <a:xfrm>
          <a:off x="0" y="0"/>
          <a:ext cx="0" cy="0"/>
          <a:chOff x="0" y="0"/>
          <a:chExt cx="0" cy="0"/>
        </a:xfrm>
      </p:grpSpPr>
      <p:sp>
        <p:nvSpPr>
          <p:cNvPr id="324" name="Shape 324"/>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graphicFrame>
        <p:nvGraphicFramePr>
          <p:cNvPr id="325" name="Shape 325"/>
          <p:cNvGraphicFramePr/>
          <p:nvPr/>
        </p:nvGraphicFramePr>
        <p:xfrm>
          <a:off x="569875" y="1284925"/>
          <a:ext cx="3000000" cy="3000000"/>
        </p:xfrm>
        <a:graphic>
          <a:graphicData uri="http://schemas.openxmlformats.org/drawingml/2006/table">
            <a:tbl>
              <a:tblPr>
                <a:noFill/>
                <a:tableStyleId>{5F4AB9E6-DD97-4A3B-888C-12F45BE8AB94}</a:tableStyleId>
              </a:tblPr>
              <a:tblGrid>
                <a:gridCol w="1211400"/>
                <a:gridCol w="6847200"/>
              </a:tblGrid>
              <a:tr h="329825">
                <a:tc>
                  <a:txBody>
                    <a:bodyPr>
                      <a:noAutofit/>
                    </a:bodyPr>
                    <a:lstStyle/>
                    <a:p>
                      <a:pPr indent="0" lvl="0" marL="0" rtl="0">
                        <a:spcBef>
                          <a:spcPts val="0"/>
                        </a:spcBef>
                        <a:buNone/>
                      </a:pPr>
                      <a:r>
                        <a:rPr b="1" lang="en">
                          <a:latin typeface="Raleway"/>
                          <a:ea typeface="Raleway"/>
                          <a:cs typeface="Raleway"/>
                          <a:sym typeface="Raleway"/>
                        </a:rPr>
                        <a:t>Attribute</a:t>
                      </a:r>
                    </a:p>
                  </a:txBody>
                  <a:tcPr marT="91425" marB="91425" marR="91425" marL="91425"/>
                </a:tc>
                <a:tc>
                  <a:txBody>
                    <a:bodyPr>
                      <a:noAutofit/>
                    </a:bodyPr>
                    <a:lstStyle/>
                    <a:p>
                      <a:pPr indent="0" lvl="0" marL="0" rtl="0">
                        <a:spcBef>
                          <a:spcPts val="0"/>
                        </a:spcBef>
                        <a:buNone/>
                      </a:pPr>
                      <a:r>
                        <a:rPr b="1" lang="en">
                          <a:latin typeface="Raleway"/>
                          <a:ea typeface="Raleway"/>
                          <a:cs typeface="Raleway"/>
                          <a:sym typeface="Raleway"/>
                        </a:rPr>
                        <a:t>Link to TOK</a:t>
                      </a:r>
                    </a:p>
                  </a:txBody>
                  <a:tcPr marT="91425" marB="91425" marR="91425" marL="91425"/>
                </a:tc>
              </a:tr>
              <a:tr h="760150">
                <a:tc>
                  <a:txBody>
                    <a:bodyPr>
                      <a:noAutofit/>
                    </a:bodyPr>
                    <a:lstStyle/>
                    <a:p>
                      <a:pPr indent="-69850" lvl="0" marL="0" rtl="0">
                        <a:spcBef>
                          <a:spcPts val="0"/>
                        </a:spcBef>
                        <a:buClr>
                          <a:schemeClr val="dk1"/>
                        </a:buClr>
                        <a:buSzPts val="1100"/>
                        <a:buFont typeface="Arial"/>
                        <a:buNone/>
                      </a:pPr>
                      <a:r>
                        <a:rPr lang="en" sz="1100">
                          <a:solidFill>
                            <a:schemeClr val="dk1"/>
                          </a:solidFill>
                          <a:latin typeface="Raleway"/>
                          <a:ea typeface="Raleway"/>
                          <a:cs typeface="Raleway"/>
                          <a:sym typeface="Raleway"/>
                        </a:rPr>
                        <a:t>Balanced</a:t>
                      </a:r>
                    </a:p>
                  </a:txBody>
                  <a:tcPr marT="91425" marB="91425" marR="91425" marL="91425"/>
                </a:tc>
                <a:tc>
                  <a:txBody>
                    <a:bodyPr>
                      <a:noAutofit/>
                    </a:bodyPr>
                    <a:lstStyle/>
                    <a:p>
                      <a:pPr indent="-69850" lvl="0" marL="0" rtl="0">
                        <a:spcBef>
                          <a:spcPts val="0"/>
                        </a:spcBef>
                        <a:buClr>
                          <a:schemeClr val="dk1"/>
                        </a:buClr>
                        <a:buSzPts val="1100"/>
                        <a:buFont typeface="Arial"/>
                        <a:buNone/>
                      </a:pPr>
                      <a:r>
                        <a:rPr lang="en">
                          <a:solidFill>
                            <a:schemeClr val="dk1"/>
                          </a:solidFill>
                          <a:latin typeface="Raleway"/>
                          <a:ea typeface="Raleway"/>
                          <a:cs typeface="Raleway"/>
                          <a:sym typeface="Raleway"/>
                        </a:rPr>
                        <a:t>TOK students are committed to viewing knowledge claims from different perspectives. They are also required to consider a range of areas of knowledge. TOK requires a balance of ability in speaking and writing, and a balance of ability in drawing general conclusions from specific examples and in drawing on specific examples to demonstrate general claims.</a:t>
                      </a:r>
                    </a:p>
                  </a:txBody>
                  <a:tcPr marT="91425" marB="91425" marR="91425" marL="91425"/>
                </a:tc>
              </a:tr>
              <a:tr h="1187600">
                <a:tc>
                  <a:txBody>
                    <a:bodyPr>
                      <a:noAutofit/>
                    </a:bodyPr>
                    <a:lstStyle/>
                    <a:p>
                      <a:pPr indent="0" lvl="0" marL="0" rtl="0">
                        <a:spcBef>
                          <a:spcPts val="0"/>
                        </a:spcBef>
                        <a:buNone/>
                      </a:pPr>
                      <a:r>
                        <a:rPr lang="en" sz="1100">
                          <a:latin typeface="Raleway"/>
                          <a:ea typeface="Raleway"/>
                          <a:cs typeface="Raleway"/>
                          <a:sym typeface="Raleway"/>
                        </a:rPr>
                        <a:t>Reflective</a:t>
                      </a:r>
                    </a:p>
                  </a:txBody>
                  <a:tcPr marT="91425" marB="91425" marR="91425" marL="91425"/>
                </a:tc>
                <a:tc>
                  <a:txBody>
                    <a:bodyPr>
                      <a:noAutofit/>
                    </a:bodyPr>
                    <a:lstStyle/>
                    <a:p>
                      <a:pPr indent="0" lvl="0" marL="0" rtl="0">
                        <a:spcBef>
                          <a:spcPts val="0"/>
                        </a:spcBef>
                        <a:buNone/>
                      </a:pPr>
                      <a:r>
                        <a:rPr lang="en">
                          <a:latin typeface="Raleway"/>
                          <a:ea typeface="Raleway"/>
                          <a:cs typeface="Raleway"/>
                          <a:sym typeface="Raleway"/>
                        </a:rPr>
                        <a:t>TOK students learn to reflect on the degree to which their own and other people’s motivations, beliefs, thought processes and emotional reactions influence what they know and what they are capable of knowing.</a:t>
                      </a:r>
                    </a:p>
                  </a:txBody>
                  <a:tcPr marT="91425" marB="91425" marR="91425" marL="91425"/>
                </a:tc>
              </a:tr>
            </a:tbl>
          </a:graphicData>
        </a:graphic>
      </p:graphicFrame>
      <p:sp>
        <p:nvSpPr>
          <p:cNvPr id="326" name="Shape 326"/>
          <p:cNvSpPr txBox="1"/>
          <p:nvPr/>
        </p:nvSpPr>
        <p:spPr>
          <a:xfrm>
            <a:off x="150175" y="0"/>
            <a:ext cx="8898000" cy="262800"/>
          </a:xfrm>
          <a:prstGeom prst="rect">
            <a:avLst/>
          </a:prstGeom>
          <a:noFill/>
          <a:ln>
            <a:noFill/>
          </a:ln>
        </p:spPr>
        <p:txBody>
          <a:bodyPr anchorCtr="0" anchor="t" bIns="91425" lIns="91425" rIns="91425" wrap="square" tIns="91425">
            <a:noAutofit/>
          </a:bodyPr>
          <a:lstStyle/>
          <a:p>
            <a:pPr indent="0" lvl="0" marL="0" rtl="0" algn="r">
              <a:spcBef>
                <a:spcPts val="0"/>
              </a:spcBef>
              <a:buNone/>
            </a:pPr>
            <a:r>
              <a:rPr b="1" i="1" lang="en" sz="2400">
                <a:solidFill>
                  <a:srgbClr val="434343"/>
                </a:solidFill>
                <a:latin typeface="Raleway"/>
                <a:ea typeface="Raleway"/>
                <a:cs typeface="Raleway"/>
                <a:sym typeface="Raleway"/>
              </a:rPr>
              <a:t>The IB Learner Profile and TOK</a:t>
            </a: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0" name="Shape 330"/>
        <p:cNvGrpSpPr/>
        <p:nvPr/>
      </p:nvGrpSpPr>
      <p:grpSpPr>
        <a:xfrm>
          <a:off x="0" y="0"/>
          <a:ext cx="0" cy="0"/>
          <a:chOff x="0" y="0"/>
          <a:chExt cx="0" cy="0"/>
        </a:xfrm>
      </p:grpSpPr>
      <p:sp>
        <p:nvSpPr>
          <p:cNvPr id="331" name="Shape 331"/>
          <p:cNvSpPr txBox="1"/>
          <p:nvPr>
            <p:ph type="ctrTitle"/>
          </p:nvPr>
        </p:nvSpPr>
        <p:spPr>
          <a:xfrm>
            <a:off x="685800" y="2726342"/>
            <a:ext cx="7772400" cy="1159800"/>
          </a:xfrm>
          <a:prstGeom prst="rect">
            <a:avLst/>
          </a:prstGeom>
        </p:spPr>
        <p:txBody>
          <a:bodyPr anchorCtr="0" anchor="b" bIns="91425" lIns="91425" rIns="91425" wrap="square" tIns="91425">
            <a:noAutofit/>
          </a:bodyPr>
          <a:lstStyle/>
          <a:p>
            <a:pPr indent="0" lvl="0" marL="0">
              <a:spcBef>
                <a:spcPts val="0"/>
              </a:spcBef>
              <a:buNone/>
            </a:pPr>
            <a:r>
              <a:rPr lang="en"/>
              <a:t>Language &amp; Literature</a:t>
            </a:r>
          </a:p>
        </p:txBody>
      </p:sp>
      <p:sp>
        <p:nvSpPr>
          <p:cNvPr id="332" name="Shape 332"/>
          <p:cNvSpPr txBox="1"/>
          <p:nvPr>
            <p:ph idx="1" type="subTitle"/>
          </p:nvPr>
        </p:nvSpPr>
        <p:spPr>
          <a:xfrm>
            <a:off x="685800" y="3830653"/>
            <a:ext cx="7772400" cy="784800"/>
          </a:xfrm>
          <a:prstGeom prst="rect">
            <a:avLst/>
          </a:prstGeom>
        </p:spPr>
        <p:txBody>
          <a:bodyPr anchorCtr="0" anchor="t" bIns="91425" lIns="91425" rIns="91425" wrap="square" tIns="91425">
            <a:noAutofit/>
          </a:bodyPr>
          <a:lstStyle/>
          <a:p>
            <a:pPr indent="0" lvl="0" marL="0">
              <a:spcBef>
                <a:spcPts val="0"/>
              </a:spcBef>
              <a:buNone/>
            </a:pPr>
            <a:r>
              <a:rPr lang="en"/>
              <a:t>Group One</a:t>
            </a: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6" name="Shape 336"/>
        <p:cNvGrpSpPr/>
        <p:nvPr/>
      </p:nvGrpSpPr>
      <p:grpSpPr>
        <a:xfrm>
          <a:off x="0" y="0"/>
          <a:ext cx="0" cy="0"/>
          <a:chOff x="0" y="0"/>
          <a:chExt cx="0" cy="0"/>
        </a:xfrm>
      </p:grpSpPr>
      <p:sp>
        <p:nvSpPr>
          <p:cNvPr id="337" name="Shape 337"/>
          <p:cNvSpPr txBox="1"/>
          <p:nvPr>
            <p:ph type="title"/>
          </p:nvPr>
        </p:nvSpPr>
        <p:spPr>
          <a:xfrm>
            <a:off x="596625" y="503825"/>
            <a:ext cx="8113500" cy="857400"/>
          </a:xfrm>
          <a:prstGeom prst="rect">
            <a:avLst/>
          </a:prstGeom>
        </p:spPr>
        <p:txBody>
          <a:bodyPr anchorCtr="0" anchor="t" bIns="91425" lIns="91425" rIns="91425" wrap="square" tIns="91425">
            <a:noAutofit/>
          </a:bodyPr>
          <a:lstStyle/>
          <a:p>
            <a:pPr indent="0" lvl="0" marL="0" rtl="0">
              <a:spcBef>
                <a:spcPts val="0"/>
              </a:spcBef>
              <a:buNone/>
            </a:pPr>
            <a:r>
              <a:rPr lang="en" sz="3600"/>
              <a:t>Do Animals Have Language?</a:t>
            </a:r>
          </a:p>
        </p:txBody>
      </p:sp>
      <p:sp>
        <p:nvSpPr>
          <p:cNvPr id="338" name="Shape 338"/>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descr="View full lesson: http://ed.ted.com/lessons/do-animals-have-language-michele-bishop  All animals communicate. But do they have language? Michele Bishop details the four specific qualities we associate with language and investigates whether or not certain animals utilize some or all of those qualities to communicate.  Lesson by Michele Bishop, animation by Avi Ofer." id="339" name="Shape 339" title="Do animals have language? - Michele Bishop">
            <a:hlinkClick r:id="rId3"/>
          </p:cNvPr>
          <p:cNvSpPr/>
          <p:nvPr/>
        </p:nvSpPr>
        <p:spPr>
          <a:xfrm>
            <a:off x="3969350" y="1161300"/>
            <a:ext cx="4572000" cy="3429000"/>
          </a:xfrm>
          <a:prstGeom prst="rect">
            <a:avLst/>
          </a:prstGeom>
          <a:blipFill>
            <a:blip r:embed="rId4">
              <a:alphaModFix/>
            </a:blip>
            <a:stretch>
              <a:fillRect/>
            </a:stretch>
          </a:blipFill>
          <a:ln>
            <a:noFill/>
          </a:ln>
        </p:spPr>
      </p:sp>
      <p:sp>
        <p:nvSpPr>
          <p:cNvPr id="340" name="Shape 340"/>
          <p:cNvSpPr txBox="1"/>
          <p:nvPr/>
        </p:nvSpPr>
        <p:spPr>
          <a:xfrm>
            <a:off x="525625" y="1376600"/>
            <a:ext cx="3141300" cy="3103500"/>
          </a:xfrm>
          <a:prstGeom prst="rect">
            <a:avLst/>
          </a:prstGeom>
          <a:noFill/>
          <a:ln>
            <a:noFill/>
          </a:ln>
        </p:spPr>
        <p:txBody>
          <a:bodyPr anchorCtr="0" anchor="t" bIns="91425" lIns="91425" rIns="91425" wrap="square" tIns="91425">
            <a:noAutofit/>
          </a:bodyPr>
          <a:lstStyle/>
          <a:p>
            <a:pPr indent="0" lvl="0" marL="0" algn="ctr">
              <a:spcBef>
                <a:spcPts val="0"/>
              </a:spcBef>
              <a:buNone/>
            </a:pPr>
            <a:r>
              <a:rPr lang="en" sz="1900">
                <a:solidFill>
                  <a:schemeClr val="dk1"/>
                </a:solidFill>
                <a:highlight>
                  <a:srgbClr val="FFFFFF"/>
                </a:highlight>
                <a:latin typeface="Raleway"/>
                <a:ea typeface="Raleway"/>
                <a:cs typeface="Raleway"/>
                <a:sym typeface="Raleway"/>
              </a:rPr>
              <a:t>“All animals communicate. But do they have language? Michele Bishop details the four specific qualities we associate with language and investigates whether or not certain animals utilize some or all of those qualities to communicate.”</a:t>
            </a: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4" name="Shape 344"/>
        <p:cNvGrpSpPr/>
        <p:nvPr/>
      </p:nvGrpSpPr>
      <p:grpSpPr>
        <a:xfrm>
          <a:off x="0" y="0"/>
          <a:ext cx="0" cy="0"/>
          <a:chOff x="0" y="0"/>
          <a:chExt cx="0" cy="0"/>
        </a:xfrm>
      </p:grpSpPr>
      <p:sp>
        <p:nvSpPr>
          <p:cNvPr id="345" name="Shape 345"/>
          <p:cNvSpPr txBox="1"/>
          <p:nvPr>
            <p:ph type="title"/>
          </p:nvPr>
        </p:nvSpPr>
        <p:spPr>
          <a:xfrm>
            <a:off x="609125" y="528850"/>
            <a:ext cx="7682400" cy="857400"/>
          </a:xfrm>
          <a:prstGeom prst="rect">
            <a:avLst/>
          </a:prstGeom>
        </p:spPr>
        <p:txBody>
          <a:bodyPr anchorCtr="0" anchor="t" bIns="91425" lIns="91425" rIns="91425" wrap="square" tIns="91425">
            <a:noAutofit/>
          </a:bodyPr>
          <a:lstStyle/>
          <a:p>
            <a:pPr indent="0" lvl="0" marL="0" rtl="0">
              <a:spcBef>
                <a:spcPts val="0"/>
              </a:spcBef>
              <a:buNone/>
            </a:pPr>
            <a:r>
              <a:rPr lang="en" sz="3600"/>
              <a:t>Animals and Language</a:t>
            </a:r>
          </a:p>
        </p:txBody>
      </p:sp>
      <p:sp>
        <p:nvSpPr>
          <p:cNvPr id="346" name="Shape 346"/>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347" name="Shape 347"/>
          <p:cNvSpPr txBox="1"/>
          <p:nvPr/>
        </p:nvSpPr>
        <p:spPr>
          <a:xfrm>
            <a:off x="445625" y="1326525"/>
            <a:ext cx="6697800" cy="3116100"/>
          </a:xfrm>
          <a:prstGeom prst="rect">
            <a:avLst/>
          </a:prstGeom>
          <a:noFill/>
          <a:ln>
            <a:noFill/>
          </a:ln>
        </p:spPr>
        <p:txBody>
          <a:bodyPr anchorCtr="0" anchor="t" bIns="91425" lIns="91425" rIns="91425" wrap="square" tIns="91425">
            <a:noAutofit/>
          </a:bodyPr>
          <a:lstStyle/>
          <a:p>
            <a:pPr indent="-355600" lvl="0" marL="457200" rtl="0">
              <a:spcBef>
                <a:spcPts val="600"/>
              </a:spcBef>
              <a:buClr>
                <a:srgbClr val="4BB5D9"/>
              </a:buClr>
              <a:buSzPts val="2000"/>
              <a:buFont typeface="Roboto Condensed"/>
              <a:buChar char="»"/>
            </a:pPr>
            <a:r>
              <a:rPr lang="en" sz="2000" u="sng">
                <a:solidFill>
                  <a:schemeClr val="hlink"/>
                </a:solidFill>
                <a:latin typeface="Roboto Condensed"/>
                <a:ea typeface="Roboto Condensed"/>
                <a:cs typeface="Roboto Condensed"/>
                <a:sym typeface="Roboto Condensed"/>
                <a:hlinkClick r:id="rId3"/>
              </a:rPr>
              <a:t>BBC: Is language unique to humans?</a:t>
            </a:r>
          </a:p>
          <a:p>
            <a:pPr indent="-355600" lvl="0" marL="457200" rtl="0">
              <a:spcBef>
                <a:spcPts val="600"/>
              </a:spcBef>
              <a:buClr>
                <a:srgbClr val="4BB5D9"/>
              </a:buClr>
              <a:buSzPts val="2000"/>
              <a:buFont typeface="Roboto Condensed"/>
              <a:buChar char="»"/>
            </a:pPr>
            <a:r>
              <a:rPr lang="en" sz="2000" u="sng">
                <a:solidFill>
                  <a:schemeClr val="hlink"/>
                </a:solidFill>
                <a:latin typeface="Roboto Condensed"/>
                <a:ea typeface="Roboto Condensed"/>
                <a:cs typeface="Roboto Condensed"/>
                <a:sym typeface="Roboto Condensed"/>
                <a:hlinkClick r:id="rId4"/>
              </a:rPr>
              <a:t>TED ED: Do Animals have language?</a:t>
            </a:r>
          </a:p>
          <a:p>
            <a:pPr indent="-355600" lvl="0" marL="457200" rtl="0">
              <a:spcBef>
                <a:spcPts val="600"/>
              </a:spcBef>
              <a:buClr>
                <a:srgbClr val="4BB5D9"/>
              </a:buClr>
              <a:buSzPts val="2000"/>
              <a:buFont typeface="Roboto Condensed"/>
              <a:buChar char="»"/>
            </a:pPr>
            <a:r>
              <a:rPr lang="en" sz="2000" u="sng">
                <a:solidFill>
                  <a:schemeClr val="hlink"/>
                </a:solidFill>
                <a:latin typeface="Roboto Condensed"/>
                <a:ea typeface="Roboto Condensed"/>
                <a:cs typeface="Roboto Condensed"/>
                <a:sym typeface="Roboto Condensed"/>
                <a:hlinkClick r:id="rId5"/>
              </a:rPr>
              <a:t>What does a parrot know about PTSD?</a:t>
            </a:r>
          </a:p>
        </p:txBody>
      </p:sp>
      <p:pic>
        <p:nvPicPr>
          <p:cNvPr id="348" name="Shape 348"/>
          <p:cNvPicPr preferRelativeResize="0"/>
          <p:nvPr/>
        </p:nvPicPr>
        <p:blipFill>
          <a:blip r:embed="rId6">
            <a:alphaModFix/>
          </a:blip>
          <a:stretch>
            <a:fillRect/>
          </a:stretch>
        </p:blipFill>
        <p:spPr>
          <a:xfrm>
            <a:off x="6908625" y="3447725"/>
            <a:ext cx="1695775" cy="1695775"/>
          </a:xfrm>
          <a:prstGeom prst="rect">
            <a:avLst/>
          </a:prstGeom>
          <a:noFill/>
          <a:ln>
            <a:noFill/>
          </a:ln>
        </p:spPr>
      </p:pic>
      <p:pic>
        <p:nvPicPr>
          <p:cNvPr id="349" name="Shape 349"/>
          <p:cNvPicPr preferRelativeResize="0"/>
          <p:nvPr/>
        </p:nvPicPr>
        <p:blipFill>
          <a:blip r:embed="rId7">
            <a:alphaModFix/>
          </a:blip>
          <a:stretch>
            <a:fillRect/>
          </a:stretch>
        </p:blipFill>
        <p:spPr>
          <a:xfrm>
            <a:off x="4368275" y="3447725"/>
            <a:ext cx="1695775" cy="169577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3" name="Shape 353"/>
        <p:cNvGrpSpPr/>
        <p:nvPr/>
      </p:nvGrpSpPr>
      <p:grpSpPr>
        <a:xfrm>
          <a:off x="0" y="0"/>
          <a:ext cx="0" cy="0"/>
          <a:chOff x="0" y="0"/>
          <a:chExt cx="0" cy="0"/>
        </a:xfrm>
      </p:grpSpPr>
      <p:sp>
        <p:nvSpPr>
          <p:cNvPr id="354" name="Shape 354"/>
          <p:cNvSpPr txBox="1"/>
          <p:nvPr>
            <p:ph type="title"/>
          </p:nvPr>
        </p:nvSpPr>
        <p:spPr>
          <a:xfrm>
            <a:off x="609125" y="528850"/>
            <a:ext cx="7682400" cy="857400"/>
          </a:xfrm>
          <a:prstGeom prst="rect">
            <a:avLst/>
          </a:prstGeom>
        </p:spPr>
        <p:txBody>
          <a:bodyPr anchorCtr="0" anchor="t" bIns="91425" lIns="91425" rIns="91425" wrap="square" tIns="91425">
            <a:noAutofit/>
          </a:bodyPr>
          <a:lstStyle/>
          <a:p>
            <a:pPr indent="0" lvl="0" marL="0" rtl="0">
              <a:spcBef>
                <a:spcPts val="0"/>
              </a:spcBef>
              <a:buNone/>
            </a:pPr>
            <a:r>
              <a:rPr lang="en" sz="3600"/>
              <a:t>How to Recognize Dystopia!</a:t>
            </a:r>
          </a:p>
        </p:txBody>
      </p:sp>
      <p:sp>
        <p:nvSpPr>
          <p:cNvPr id="355" name="Shape 355"/>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356" name="Shape 356"/>
          <p:cNvSpPr txBox="1"/>
          <p:nvPr/>
        </p:nvSpPr>
        <p:spPr>
          <a:xfrm>
            <a:off x="445625" y="1326525"/>
            <a:ext cx="3609000" cy="3116100"/>
          </a:xfrm>
          <a:prstGeom prst="rect">
            <a:avLst/>
          </a:prstGeom>
          <a:noFill/>
          <a:ln>
            <a:noFill/>
          </a:ln>
        </p:spPr>
        <p:txBody>
          <a:bodyPr anchorCtr="0" anchor="t" bIns="91425" lIns="91425" rIns="91425" wrap="square" tIns="91425">
            <a:noAutofit/>
          </a:bodyPr>
          <a:lstStyle/>
          <a:p>
            <a:pPr indent="0" lvl="0" marL="0" algn="ctr">
              <a:spcBef>
                <a:spcPts val="0"/>
              </a:spcBef>
              <a:buNone/>
            </a:pPr>
            <a:r>
              <a:rPr i="1" lang="en" sz="1800">
                <a:latin typeface="Raleway"/>
                <a:ea typeface="Raleway"/>
                <a:cs typeface="Raleway"/>
                <a:sym typeface="Raleway"/>
              </a:rPr>
              <a:t>“</a:t>
            </a:r>
            <a:r>
              <a:rPr i="1" lang="en" sz="1800">
                <a:latin typeface="Raleway"/>
                <a:ea typeface="Raleway"/>
                <a:cs typeface="Raleway"/>
                <a:sym typeface="Raleway"/>
              </a:rPr>
              <a:t>The genre of dystopia – the ‘not good place’– has captured the imaginations of artists and audiences alike for centuries. But why do we bother with all this pessimism? Alex Gendler explains how dystopias act as cautionary tales – not about some particular government or technology, but the very idea that humanity can be molded into an ideal shape.”</a:t>
            </a:r>
          </a:p>
        </p:txBody>
      </p:sp>
      <p:sp>
        <p:nvSpPr>
          <p:cNvPr descr="View full lesson: http://ed.ted.com/lessons/how-to-recognize-a-dystopia-alex-gendler  The genre of dystopia – the ‘not good place’– has captured the imaginations of artists and audiences alike for centuries. But why do we bother with all this pessimism? Alex Gendler explains how dystopias act as cautionary tales – not about some particular government or technology, but the very idea that humanity can be molded into an ideal shape.   Lesson by Alex Gendler, animation by TED-Ed." id="357" name="Shape 357" title="How to recognize a dystopia - Alex Gendler">
            <a:hlinkClick r:id="rId3"/>
          </p:cNvPr>
          <p:cNvSpPr/>
          <p:nvPr/>
        </p:nvSpPr>
        <p:spPr>
          <a:xfrm>
            <a:off x="4294625" y="1406575"/>
            <a:ext cx="4244975" cy="3183731"/>
          </a:xfrm>
          <a:prstGeom prst="rect">
            <a:avLst/>
          </a:prstGeom>
          <a:blipFill>
            <a:blip r:embed="rId4">
              <a:alphaModFix/>
            </a:blip>
            <a:stretch>
              <a:fillRect/>
            </a:stretch>
          </a:blipFill>
          <a:ln>
            <a:noFill/>
          </a:ln>
        </p:spPr>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1" name="Shape 361"/>
        <p:cNvGrpSpPr/>
        <p:nvPr/>
      </p:nvGrpSpPr>
      <p:grpSpPr>
        <a:xfrm>
          <a:off x="0" y="0"/>
          <a:ext cx="0" cy="0"/>
          <a:chOff x="0" y="0"/>
          <a:chExt cx="0" cy="0"/>
        </a:xfrm>
      </p:grpSpPr>
      <p:sp>
        <p:nvSpPr>
          <p:cNvPr id="362" name="Shape 362"/>
          <p:cNvSpPr txBox="1"/>
          <p:nvPr>
            <p:ph type="title"/>
          </p:nvPr>
        </p:nvSpPr>
        <p:spPr>
          <a:xfrm>
            <a:off x="609125" y="528850"/>
            <a:ext cx="7682400" cy="857400"/>
          </a:xfrm>
          <a:prstGeom prst="rect">
            <a:avLst/>
          </a:prstGeom>
        </p:spPr>
        <p:txBody>
          <a:bodyPr anchorCtr="0" anchor="t" bIns="91425" lIns="91425" rIns="91425" wrap="square" tIns="91425">
            <a:noAutofit/>
          </a:bodyPr>
          <a:lstStyle/>
          <a:p>
            <a:pPr indent="0" lvl="0" marL="0" rtl="0">
              <a:spcBef>
                <a:spcPts val="0"/>
              </a:spcBef>
              <a:buNone/>
            </a:pPr>
            <a:r>
              <a:rPr lang="en" sz="3600"/>
              <a:t>What makes a poem a poem?</a:t>
            </a:r>
          </a:p>
        </p:txBody>
      </p:sp>
      <p:sp>
        <p:nvSpPr>
          <p:cNvPr id="363" name="Shape 363"/>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364" name="Shape 364"/>
          <p:cNvSpPr txBox="1"/>
          <p:nvPr/>
        </p:nvSpPr>
        <p:spPr>
          <a:xfrm>
            <a:off x="445625" y="1326525"/>
            <a:ext cx="3146700" cy="3116100"/>
          </a:xfrm>
          <a:prstGeom prst="rect">
            <a:avLst/>
          </a:prstGeom>
          <a:noFill/>
          <a:ln>
            <a:noFill/>
          </a:ln>
        </p:spPr>
        <p:txBody>
          <a:bodyPr anchorCtr="0" anchor="t" bIns="91425" lIns="91425" rIns="91425" wrap="square" tIns="91425">
            <a:noAutofit/>
          </a:bodyPr>
          <a:lstStyle/>
          <a:p>
            <a:pPr indent="0" lvl="0" marL="0" rtl="0" algn="ctr">
              <a:spcBef>
                <a:spcPts val="0"/>
              </a:spcBef>
              <a:buNone/>
            </a:pPr>
            <a:r>
              <a:rPr i="1" lang="en" sz="1800">
                <a:latin typeface="Raleway"/>
                <a:ea typeface="Raleway"/>
                <a:cs typeface="Raleway"/>
                <a:sym typeface="Raleway"/>
              </a:rPr>
              <a:t>“</a:t>
            </a:r>
            <a:r>
              <a:rPr i="1" lang="en" sz="1800">
                <a:latin typeface="Raleway"/>
                <a:ea typeface="Raleway"/>
                <a:cs typeface="Raleway"/>
                <a:sym typeface="Raleway"/>
              </a:rPr>
              <a:t>What exactly makes a poem … a poem? Poets themselves have struggled with this question, often using metaphors to approximate a definition. Is a poem a little machine? A firework? An echo? A dream?”</a:t>
            </a:r>
          </a:p>
        </p:txBody>
      </p:sp>
      <p:sp>
        <p:nvSpPr>
          <p:cNvPr descr="View full lesson: http://ed.ted.com/lessons/what-makes-a-poem-a-poem-melissa-kovacs  What exactly makes a poem … a poem? Poets themselves have struggled with this question, often using metaphors to approximate a definition. Is a poem a little machine? A firework? An echo? A dream? Melissa Kovacs shares three recognizable characteristics of most poetry.  Lesson by Melissa Kovacs, animation by Ace &amp; Son Moving Picture Co., LLC." id="365" name="Shape 365" title="What makes a poem … a poem? - Melissa Kovacs">
            <a:hlinkClick r:id="rId3"/>
          </p:cNvPr>
          <p:cNvSpPr/>
          <p:nvPr/>
        </p:nvSpPr>
        <p:spPr>
          <a:xfrm>
            <a:off x="3983800" y="1326525"/>
            <a:ext cx="4421776" cy="3316350"/>
          </a:xfrm>
          <a:prstGeom prst="rect">
            <a:avLst/>
          </a:prstGeom>
          <a:blipFill>
            <a:blip r:embed="rId4">
              <a:alphaModFix/>
            </a:blip>
            <a:stretch>
              <a:fillRect/>
            </a:stretch>
          </a:blipFill>
          <a:ln>
            <a:noFill/>
          </a:ln>
        </p:spPr>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9" name="Shape 369"/>
        <p:cNvGrpSpPr/>
        <p:nvPr/>
      </p:nvGrpSpPr>
      <p:grpSpPr>
        <a:xfrm>
          <a:off x="0" y="0"/>
          <a:ext cx="0" cy="0"/>
          <a:chOff x="0" y="0"/>
          <a:chExt cx="0" cy="0"/>
        </a:xfrm>
      </p:grpSpPr>
      <p:sp>
        <p:nvSpPr>
          <p:cNvPr id="370" name="Shape 370"/>
          <p:cNvSpPr txBox="1"/>
          <p:nvPr>
            <p:ph type="title"/>
          </p:nvPr>
        </p:nvSpPr>
        <p:spPr>
          <a:xfrm>
            <a:off x="922000" y="891775"/>
            <a:ext cx="6866100" cy="857400"/>
          </a:xfrm>
          <a:prstGeom prst="rect">
            <a:avLst/>
          </a:prstGeom>
        </p:spPr>
        <p:txBody>
          <a:bodyPr anchorCtr="0" anchor="t" bIns="91425" lIns="91425" rIns="91425" wrap="square" tIns="91425">
            <a:noAutofit/>
          </a:bodyPr>
          <a:lstStyle/>
          <a:p>
            <a:pPr indent="0" lvl="0" marL="0" rtl="0">
              <a:spcBef>
                <a:spcPts val="0"/>
              </a:spcBef>
              <a:buNone/>
            </a:pPr>
            <a:r>
              <a:rPr lang="en"/>
              <a:t>How does language shape knowledge</a:t>
            </a:r>
            <a:r>
              <a:rPr lang="en"/>
              <a:t>?</a:t>
            </a:r>
          </a:p>
        </p:txBody>
      </p:sp>
      <p:sp>
        <p:nvSpPr>
          <p:cNvPr id="371" name="Shape 371"/>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372" name="Shape 372"/>
          <p:cNvSpPr txBox="1"/>
          <p:nvPr/>
        </p:nvSpPr>
        <p:spPr>
          <a:xfrm>
            <a:off x="62575" y="4793100"/>
            <a:ext cx="2853300" cy="212700"/>
          </a:xfrm>
          <a:prstGeom prst="rect">
            <a:avLst/>
          </a:prstGeom>
          <a:noFill/>
          <a:ln>
            <a:noFill/>
          </a:ln>
        </p:spPr>
        <p:txBody>
          <a:bodyPr anchorCtr="0" anchor="t" bIns="91425" lIns="91425" rIns="91425" wrap="square" tIns="91425">
            <a:noAutofit/>
          </a:bodyPr>
          <a:lstStyle/>
          <a:p>
            <a:pPr indent="0" lvl="0" marL="0">
              <a:spcBef>
                <a:spcPts val="0"/>
              </a:spcBef>
              <a:buNone/>
            </a:pPr>
            <a:r>
              <a:rPr lang="en" u="sng">
                <a:solidFill>
                  <a:schemeClr val="hlink"/>
                </a:solidFill>
                <a:hlinkClick r:id="rId3"/>
              </a:rPr>
              <a:t>Link</a:t>
            </a:r>
            <a:r>
              <a:rPr lang="en"/>
              <a:t> - Language</a:t>
            </a: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6" name="Shape 376"/>
        <p:cNvGrpSpPr/>
        <p:nvPr/>
      </p:nvGrpSpPr>
      <p:grpSpPr>
        <a:xfrm>
          <a:off x="0" y="0"/>
          <a:ext cx="0" cy="0"/>
          <a:chOff x="0" y="0"/>
          <a:chExt cx="0" cy="0"/>
        </a:xfrm>
      </p:grpSpPr>
      <p:sp>
        <p:nvSpPr>
          <p:cNvPr id="377" name="Shape 377"/>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5000"/>
              <a:t>Does the importance of language in an area of knowledge ground it in a particular culture?</a:t>
            </a:r>
          </a:p>
        </p:txBody>
      </p:sp>
      <p:sp>
        <p:nvSpPr>
          <p:cNvPr id="378" name="Shape 378"/>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379" name="Shape 379"/>
          <p:cNvSpPr txBox="1"/>
          <p:nvPr/>
        </p:nvSpPr>
        <p:spPr>
          <a:xfrm>
            <a:off x="62575" y="4793100"/>
            <a:ext cx="2853300" cy="2127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r>
              <a:rPr lang="en"/>
              <a:t> - Language</a:t>
            </a: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3" name="Shape 383"/>
        <p:cNvGrpSpPr/>
        <p:nvPr/>
      </p:nvGrpSpPr>
      <p:grpSpPr>
        <a:xfrm>
          <a:off x="0" y="0"/>
          <a:ext cx="0" cy="0"/>
          <a:chOff x="0" y="0"/>
          <a:chExt cx="0" cy="0"/>
        </a:xfrm>
      </p:grpSpPr>
      <p:sp>
        <p:nvSpPr>
          <p:cNvPr id="384" name="Shape 384"/>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5000"/>
              <a:t>How are metaphors used in the construction of knowledge</a:t>
            </a:r>
            <a:r>
              <a:rPr lang="en" sz="5000"/>
              <a:t>?</a:t>
            </a:r>
          </a:p>
        </p:txBody>
      </p:sp>
      <p:sp>
        <p:nvSpPr>
          <p:cNvPr id="385" name="Shape 385"/>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386" name="Shape 386"/>
          <p:cNvSpPr txBox="1"/>
          <p:nvPr/>
        </p:nvSpPr>
        <p:spPr>
          <a:xfrm>
            <a:off x="62575" y="4793100"/>
            <a:ext cx="2853300" cy="2127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r>
              <a:rPr lang="en"/>
              <a:t> - Language</a:t>
            </a: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90" name="Shape 390"/>
        <p:cNvGrpSpPr/>
        <p:nvPr/>
      </p:nvGrpSpPr>
      <p:grpSpPr>
        <a:xfrm>
          <a:off x="0" y="0"/>
          <a:ext cx="0" cy="0"/>
          <a:chOff x="0" y="0"/>
          <a:chExt cx="0" cy="0"/>
        </a:xfrm>
      </p:grpSpPr>
      <p:sp>
        <p:nvSpPr>
          <p:cNvPr id="391" name="Shape 391"/>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5000"/>
              <a:t>What is the role of language in sense perception</a:t>
            </a:r>
            <a:r>
              <a:rPr lang="en" sz="5000"/>
              <a:t>?</a:t>
            </a:r>
          </a:p>
        </p:txBody>
      </p:sp>
      <p:sp>
        <p:nvSpPr>
          <p:cNvPr id="392" name="Shape 392"/>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393" name="Shape 393"/>
          <p:cNvSpPr txBox="1"/>
          <p:nvPr/>
        </p:nvSpPr>
        <p:spPr>
          <a:xfrm>
            <a:off x="62575" y="4793100"/>
            <a:ext cx="2853300" cy="2127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r>
              <a:rPr lang="en"/>
              <a:t> - Sense Perception</a:t>
            </a: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97" name="Shape 397"/>
        <p:cNvGrpSpPr/>
        <p:nvPr/>
      </p:nvGrpSpPr>
      <p:grpSpPr>
        <a:xfrm>
          <a:off x="0" y="0"/>
          <a:ext cx="0" cy="0"/>
          <a:chOff x="0" y="0"/>
          <a:chExt cx="0" cy="0"/>
        </a:xfrm>
      </p:grpSpPr>
      <p:sp>
        <p:nvSpPr>
          <p:cNvPr id="398" name="Shape 398"/>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5000"/>
              <a:t>What is the role of imagination in producing knowledge about a real world?</a:t>
            </a:r>
          </a:p>
        </p:txBody>
      </p:sp>
      <p:sp>
        <p:nvSpPr>
          <p:cNvPr id="399" name="Shape 399"/>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400" name="Shape 400"/>
          <p:cNvSpPr txBox="1"/>
          <p:nvPr/>
        </p:nvSpPr>
        <p:spPr>
          <a:xfrm>
            <a:off x="62575" y="4793100"/>
            <a:ext cx="2853300" cy="2127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r>
              <a:rPr lang="en"/>
              <a:t> - Imagination</a:t>
            </a: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04" name="Shape 404"/>
        <p:cNvGrpSpPr/>
        <p:nvPr/>
      </p:nvGrpSpPr>
      <p:grpSpPr>
        <a:xfrm>
          <a:off x="0" y="0"/>
          <a:ext cx="0" cy="0"/>
          <a:chOff x="0" y="0"/>
          <a:chExt cx="0" cy="0"/>
        </a:xfrm>
      </p:grpSpPr>
      <p:sp>
        <p:nvSpPr>
          <p:cNvPr id="405" name="Shape 405"/>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5000"/>
              <a:t>Can imagination reveal truths that reality hides?</a:t>
            </a:r>
          </a:p>
        </p:txBody>
      </p:sp>
      <p:sp>
        <p:nvSpPr>
          <p:cNvPr id="406" name="Shape 406"/>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407" name="Shape 407"/>
          <p:cNvSpPr txBox="1"/>
          <p:nvPr/>
        </p:nvSpPr>
        <p:spPr>
          <a:xfrm>
            <a:off x="62575" y="4793100"/>
            <a:ext cx="2853300" cy="2127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r>
              <a:rPr lang="en"/>
              <a:t> - Imagination</a:t>
            </a: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11" name="Shape 411"/>
        <p:cNvGrpSpPr/>
        <p:nvPr/>
      </p:nvGrpSpPr>
      <p:grpSpPr>
        <a:xfrm>
          <a:off x="0" y="0"/>
          <a:ext cx="0" cy="0"/>
          <a:chOff x="0" y="0"/>
          <a:chExt cx="0" cy="0"/>
        </a:xfrm>
      </p:grpSpPr>
      <p:sp>
        <p:nvSpPr>
          <p:cNvPr id="412" name="Shape 412"/>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5000"/>
              <a:t>What is the role of the imagination in understanding others?</a:t>
            </a:r>
          </a:p>
        </p:txBody>
      </p:sp>
      <p:sp>
        <p:nvSpPr>
          <p:cNvPr id="413" name="Shape 413"/>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414" name="Shape 414"/>
          <p:cNvSpPr txBox="1"/>
          <p:nvPr/>
        </p:nvSpPr>
        <p:spPr>
          <a:xfrm>
            <a:off x="62575" y="4793100"/>
            <a:ext cx="2853300" cy="2127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r>
              <a:rPr lang="en"/>
              <a:t> - Imagination</a:t>
            </a: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18" name="Shape 418"/>
        <p:cNvGrpSpPr/>
        <p:nvPr/>
      </p:nvGrpSpPr>
      <p:grpSpPr>
        <a:xfrm>
          <a:off x="0" y="0"/>
          <a:ext cx="0" cy="0"/>
          <a:chOff x="0" y="0"/>
          <a:chExt cx="0" cy="0"/>
        </a:xfrm>
      </p:grpSpPr>
      <p:sp>
        <p:nvSpPr>
          <p:cNvPr id="419" name="Shape 419"/>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5000"/>
              <a:t>What role does language play in the accumulation of knowledge?</a:t>
            </a:r>
          </a:p>
        </p:txBody>
      </p:sp>
      <p:sp>
        <p:nvSpPr>
          <p:cNvPr id="420" name="Shape 420"/>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421" name="Shape 421"/>
          <p:cNvSpPr txBox="1"/>
          <p:nvPr/>
        </p:nvSpPr>
        <p:spPr>
          <a:xfrm>
            <a:off x="62575" y="4793100"/>
            <a:ext cx="2853300" cy="2127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 </a:t>
            </a: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25" name="Shape 425"/>
        <p:cNvGrpSpPr/>
        <p:nvPr/>
      </p:nvGrpSpPr>
      <p:grpSpPr>
        <a:xfrm>
          <a:off x="0" y="0"/>
          <a:ext cx="0" cy="0"/>
          <a:chOff x="0" y="0"/>
          <a:chExt cx="0" cy="0"/>
        </a:xfrm>
      </p:grpSpPr>
      <p:sp>
        <p:nvSpPr>
          <p:cNvPr id="426" name="Shape 426"/>
          <p:cNvSpPr txBox="1"/>
          <p:nvPr>
            <p:ph type="title"/>
          </p:nvPr>
        </p:nvSpPr>
        <p:spPr>
          <a:xfrm>
            <a:off x="550500" y="230850"/>
            <a:ext cx="8209500" cy="814500"/>
          </a:xfrm>
          <a:prstGeom prst="rect">
            <a:avLst/>
          </a:prstGeom>
        </p:spPr>
        <p:txBody>
          <a:bodyPr anchorCtr="0" anchor="t" bIns="91425" lIns="91425" rIns="91425" wrap="square" tIns="91425">
            <a:noAutofit/>
          </a:bodyPr>
          <a:lstStyle/>
          <a:p>
            <a:pPr indent="0" lvl="0" marL="0" rtl="0">
              <a:spcBef>
                <a:spcPts val="0"/>
              </a:spcBef>
              <a:buNone/>
            </a:pPr>
            <a:r>
              <a:rPr lang="en" sz="5000"/>
              <a:t>For Political Cartoons:</a:t>
            </a:r>
          </a:p>
        </p:txBody>
      </p:sp>
      <p:sp>
        <p:nvSpPr>
          <p:cNvPr id="427" name="Shape 427"/>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428" name="Shape 428"/>
          <p:cNvSpPr txBox="1"/>
          <p:nvPr/>
        </p:nvSpPr>
        <p:spPr>
          <a:xfrm>
            <a:off x="62575" y="4793100"/>
            <a:ext cx="2853300" cy="2127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 </a:t>
            </a:r>
          </a:p>
        </p:txBody>
      </p:sp>
      <p:sp>
        <p:nvSpPr>
          <p:cNvPr id="429" name="Shape 429"/>
          <p:cNvSpPr txBox="1"/>
          <p:nvPr/>
        </p:nvSpPr>
        <p:spPr>
          <a:xfrm>
            <a:off x="0" y="1093200"/>
            <a:ext cx="8760000" cy="3497100"/>
          </a:xfrm>
          <a:prstGeom prst="rect">
            <a:avLst/>
          </a:prstGeom>
          <a:noFill/>
          <a:ln>
            <a:noFill/>
          </a:ln>
        </p:spPr>
        <p:txBody>
          <a:bodyPr anchorCtr="0" anchor="t" bIns="91425" lIns="91425" rIns="91425" wrap="square" tIns="91425">
            <a:noAutofit/>
          </a:bodyPr>
          <a:lstStyle/>
          <a:p>
            <a:pPr indent="-317500" lvl="0" marL="698500" rtl="0">
              <a:lnSpc>
                <a:spcPct val="142857"/>
              </a:lnSpc>
              <a:spcBef>
                <a:spcPts val="0"/>
              </a:spcBef>
              <a:spcAft>
                <a:spcPts val="1300"/>
              </a:spcAft>
              <a:buClr>
                <a:srgbClr val="333333"/>
              </a:buClr>
              <a:buSzPts val="1400"/>
              <a:buFont typeface="Raleway"/>
              <a:buChar char="●"/>
            </a:pPr>
            <a:r>
              <a:rPr lang="en">
                <a:solidFill>
                  <a:srgbClr val="333333"/>
                </a:solidFill>
                <a:latin typeface="Raleway"/>
                <a:ea typeface="Raleway"/>
                <a:cs typeface="Raleway"/>
                <a:sym typeface="Raleway"/>
              </a:rPr>
              <a:t>Does the language employed in the cartoon convey the facts of the situation accurately?</a:t>
            </a:r>
          </a:p>
          <a:p>
            <a:pPr indent="-317500" lvl="0" marL="698500" rtl="0">
              <a:lnSpc>
                <a:spcPct val="142857"/>
              </a:lnSpc>
              <a:spcBef>
                <a:spcPts val="0"/>
              </a:spcBef>
              <a:spcAft>
                <a:spcPts val="1300"/>
              </a:spcAft>
              <a:buClr>
                <a:srgbClr val="333333"/>
              </a:buClr>
              <a:buSzPts val="1400"/>
              <a:buFont typeface="Raleway"/>
              <a:buChar char="●"/>
            </a:pPr>
            <a:r>
              <a:rPr lang="en">
                <a:solidFill>
                  <a:srgbClr val="333333"/>
                </a:solidFill>
                <a:latin typeface="Raleway"/>
                <a:ea typeface="Raleway"/>
                <a:cs typeface="Raleway"/>
                <a:sym typeface="Raleway"/>
              </a:rPr>
              <a:t>What emotional response(s) is (are) the cartoon likely to trigger in viewers?</a:t>
            </a:r>
          </a:p>
          <a:p>
            <a:pPr indent="-317500" lvl="0" marL="698500" rtl="0">
              <a:lnSpc>
                <a:spcPct val="142857"/>
              </a:lnSpc>
              <a:spcBef>
                <a:spcPts val="0"/>
              </a:spcBef>
              <a:spcAft>
                <a:spcPts val="1300"/>
              </a:spcAft>
              <a:buClr>
                <a:srgbClr val="333333"/>
              </a:buClr>
              <a:buSzPts val="1400"/>
              <a:buFont typeface="Raleway"/>
              <a:buChar char="●"/>
            </a:pPr>
            <a:r>
              <a:rPr lang="en">
                <a:solidFill>
                  <a:srgbClr val="333333"/>
                </a:solidFill>
                <a:latin typeface="Raleway"/>
                <a:ea typeface="Raleway"/>
                <a:cs typeface="Raleway"/>
                <a:sym typeface="Raleway"/>
              </a:rPr>
              <a:t>How are the means by which this, or any, political cartoon endeavours to convince people of a particular viewpoint different from the means by which other media strive to do the same thing?</a:t>
            </a:r>
          </a:p>
          <a:p>
            <a:pPr indent="-317500" lvl="0" marL="698500" rtl="0">
              <a:lnSpc>
                <a:spcPct val="142857"/>
              </a:lnSpc>
              <a:spcBef>
                <a:spcPts val="0"/>
              </a:spcBef>
              <a:spcAft>
                <a:spcPts val="1300"/>
              </a:spcAft>
              <a:buClr>
                <a:srgbClr val="333333"/>
              </a:buClr>
              <a:buSzPts val="1400"/>
              <a:buFont typeface="Raleway"/>
              <a:buChar char="●"/>
            </a:pPr>
            <a:r>
              <a:rPr lang="en">
                <a:solidFill>
                  <a:srgbClr val="333333"/>
                </a:solidFill>
                <a:latin typeface="Raleway"/>
                <a:ea typeface="Raleway"/>
                <a:cs typeface="Raleway"/>
                <a:sym typeface="Raleway"/>
              </a:rPr>
              <a:t>How is the use of an image to convey an idea different from the use of words to convey an idea?</a:t>
            </a:r>
          </a:p>
          <a:p>
            <a:pPr indent="-317500" lvl="0" marL="698500" rtl="0">
              <a:lnSpc>
                <a:spcPct val="142857"/>
              </a:lnSpc>
              <a:spcBef>
                <a:spcPts val="0"/>
              </a:spcBef>
              <a:spcAft>
                <a:spcPts val="1300"/>
              </a:spcAft>
              <a:buClr>
                <a:srgbClr val="333333"/>
              </a:buClr>
              <a:buSzPts val="1400"/>
              <a:buFont typeface="Raleway"/>
              <a:buChar char="●"/>
            </a:pPr>
            <a:r>
              <a:rPr lang="en">
                <a:solidFill>
                  <a:srgbClr val="333333"/>
                </a:solidFill>
                <a:latin typeface="Raleway"/>
                <a:ea typeface="Raleway"/>
                <a:cs typeface="Raleway"/>
                <a:sym typeface="Raleway"/>
              </a:rPr>
              <a:t>What reading, thinking and viewing skills does an audience require in order to be able to assess this (or any) political cartoon in a balanced way?</a:t>
            </a:r>
          </a:p>
          <a:p>
            <a:pPr indent="-317500" lvl="0" marL="698500" rtl="0">
              <a:lnSpc>
                <a:spcPct val="142857"/>
              </a:lnSpc>
              <a:spcBef>
                <a:spcPts val="0"/>
              </a:spcBef>
              <a:spcAft>
                <a:spcPts val="1300"/>
              </a:spcAft>
              <a:buClr>
                <a:srgbClr val="333333"/>
              </a:buClr>
              <a:buSzPts val="1400"/>
              <a:buFont typeface="Raleway"/>
              <a:buChar char="●"/>
            </a:pPr>
            <a:r>
              <a:rPr lang="en">
                <a:solidFill>
                  <a:srgbClr val="333333"/>
                </a:solidFill>
                <a:latin typeface="Raleway"/>
                <a:ea typeface="Raleway"/>
                <a:cs typeface="Raleway"/>
                <a:sym typeface="Raleway"/>
              </a:rPr>
              <a:t>To what extent does a political cartoonist count on his audience reacting out of intuition rather than reason?</a:t>
            </a:r>
          </a:p>
          <a:p>
            <a:pPr indent="-317500" lvl="0" marL="698500" rtl="0">
              <a:lnSpc>
                <a:spcPct val="142857"/>
              </a:lnSpc>
              <a:spcBef>
                <a:spcPts val="0"/>
              </a:spcBef>
              <a:spcAft>
                <a:spcPts val="1300"/>
              </a:spcAft>
              <a:buClr>
                <a:srgbClr val="333333"/>
              </a:buClr>
              <a:buSzPts val="1400"/>
              <a:buFont typeface="Raleway"/>
              <a:buChar char="●"/>
            </a:pPr>
            <a:r>
              <a:rPr lang="en">
                <a:solidFill>
                  <a:srgbClr val="333333"/>
                </a:solidFill>
                <a:latin typeface="Raleway"/>
                <a:ea typeface="Raleway"/>
                <a:cs typeface="Raleway"/>
                <a:sym typeface="Raleway"/>
              </a:rPr>
              <a:t>Should political cartoons be considered art? They employ some of the methodologies of art, but do they fit into the scope of the arts?</a:t>
            </a:r>
          </a:p>
          <a:p>
            <a:pPr indent="0" lvl="0" marL="0">
              <a:spcBef>
                <a:spcPts val="0"/>
              </a:spcBef>
              <a:buNone/>
            </a:pPr>
            <a:r>
              <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33" name="Shape 433"/>
        <p:cNvGrpSpPr/>
        <p:nvPr/>
      </p:nvGrpSpPr>
      <p:grpSpPr>
        <a:xfrm>
          <a:off x="0" y="0"/>
          <a:ext cx="0" cy="0"/>
          <a:chOff x="0" y="0"/>
          <a:chExt cx="0" cy="0"/>
        </a:xfrm>
      </p:grpSpPr>
      <p:sp>
        <p:nvSpPr>
          <p:cNvPr id="434" name="Shape 434"/>
          <p:cNvSpPr txBox="1"/>
          <p:nvPr>
            <p:ph idx="1" type="body"/>
          </p:nvPr>
        </p:nvSpPr>
        <p:spPr>
          <a:xfrm>
            <a:off x="0" y="4699825"/>
            <a:ext cx="8596500" cy="426900"/>
          </a:xfrm>
          <a:prstGeom prst="rect">
            <a:avLst/>
          </a:prstGeom>
        </p:spPr>
        <p:txBody>
          <a:bodyPr anchorCtr="0" anchor="t" bIns="91425" lIns="91425" rIns="91425" wrap="square" tIns="91425">
            <a:noAutofit/>
          </a:bodyPr>
          <a:lstStyle/>
          <a:p>
            <a:pPr indent="0" lvl="0" marL="0" rtl="0">
              <a:spcBef>
                <a:spcPts val="0"/>
              </a:spcBef>
              <a:buNone/>
            </a:pPr>
            <a:r>
              <a:rPr lang="en" sz="1200"/>
              <a:t>Teacher Support Material—Theory of Knowledge Lessons from Around the World - © IBO, August 2000 Lesson 4—page 1</a:t>
            </a:r>
          </a:p>
          <a:p>
            <a:pPr indent="0" lvl="0" marL="0" rtl="0">
              <a:spcBef>
                <a:spcPts val="0"/>
              </a:spcBef>
              <a:buNone/>
            </a:pPr>
            <a:r>
              <a:t/>
            </a:r>
            <a:endParaRPr sz="1200"/>
          </a:p>
        </p:txBody>
      </p:sp>
      <p:sp>
        <p:nvSpPr>
          <p:cNvPr id="435" name="Shape 435"/>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pic>
        <p:nvPicPr>
          <p:cNvPr id="436" name="Shape 436"/>
          <p:cNvPicPr preferRelativeResize="0"/>
          <p:nvPr/>
        </p:nvPicPr>
        <p:blipFill>
          <a:blip r:embed="rId3">
            <a:alphaModFix/>
          </a:blip>
          <a:stretch>
            <a:fillRect/>
          </a:stretch>
        </p:blipFill>
        <p:spPr>
          <a:xfrm>
            <a:off x="637325" y="512625"/>
            <a:ext cx="7613000" cy="3938174"/>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40" name="Shape 440"/>
        <p:cNvGrpSpPr/>
        <p:nvPr/>
      </p:nvGrpSpPr>
      <p:grpSpPr>
        <a:xfrm>
          <a:off x="0" y="0"/>
          <a:ext cx="0" cy="0"/>
          <a:chOff x="0" y="0"/>
          <a:chExt cx="0" cy="0"/>
        </a:xfrm>
      </p:grpSpPr>
      <p:sp>
        <p:nvSpPr>
          <p:cNvPr id="441" name="Shape 441"/>
          <p:cNvSpPr txBox="1"/>
          <p:nvPr>
            <p:ph idx="1" type="body"/>
          </p:nvPr>
        </p:nvSpPr>
        <p:spPr>
          <a:xfrm>
            <a:off x="0" y="4699825"/>
            <a:ext cx="8941800" cy="426900"/>
          </a:xfrm>
          <a:prstGeom prst="rect">
            <a:avLst/>
          </a:prstGeom>
        </p:spPr>
        <p:txBody>
          <a:bodyPr anchorCtr="0" anchor="t" bIns="91425" lIns="91425" rIns="91425" wrap="square" tIns="91425">
            <a:noAutofit/>
          </a:bodyPr>
          <a:lstStyle/>
          <a:p>
            <a:pPr indent="0" lvl="0" marL="0" rtl="0">
              <a:spcBef>
                <a:spcPts val="0"/>
              </a:spcBef>
              <a:buNone/>
            </a:pPr>
            <a:r>
              <a:rPr lang="en" sz="1200"/>
              <a:t>Teacher Support Material—Theory of Knowledge Lessons from Around the World - © IBO, August 2000 Lesson 4—page 2</a:t>
            </a:r>
          </a:p>
          <a:p>
            <a:pPr indent="0" lvl="0" marL="0" rtl="0">
              <a:spcBef>
                <a:spcPts val="0"/>
              </a:spcBef>
              <a:buNone/>
            </a:pPr>
            <a:r>
              <a:t/>
            </a:r>
            <a:endParaRPr sz="1200"/>
          </a:p>
        </p:txBody>
      </p:sp>
      <p:sp>
        <p:nvSpPr>
          <p:cNvPr id="442" name="Shape 442"/>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443" name="Shape 443"/>
          <p:cNvSpPr txBox="1"/>
          <p:nvPr/>
        </p:nvSpPr>
        <p:spPr>
          <a:xfrm>
            <a:off x="599125" y="644350"/>
            <a:ext cx="7811400" cy="3470400"/>
          </a:xfrm>
          <a:prstGeom prst="rect">
            <a:avLst/>
          </a:prstGeom>
          <a:noFill/>
          <a:ln>
            <a:noFill/>
          </a:ln>
        </p:spPr>
        <p:txBody>
          <a:bodyPr anchorCtr="0" anchor="t" bIns="91425" lIns="91425" rIns="91425" wrap="square" tIns="91425">
            <a:noAutofit/>
          </a:bodyPr>
          <a:lstStyle/>
          <a:p>
            <a:pPr indent="0" lvl="0" marL="0">
              <a:spcBef>
                <a:spcPts val="0"/>
              </a:spcBef>
              <a:buNone/>
            </a:pPr>
            <a:r>
              <a:rPr b="1" lang="en" sz="4800">
                <a:solidFill>
                  <a:srgbClr val="434343"/>
                </a:solidFill>
                <a:latin typeface="Raleway"/>
                <a:ea typeface="Raleway"/>
                <a:cs typeface="Raleway"/>
                <a:sym typeface="Raleway"/>
              </a:rPr>
              <a:t>Is knowing how to use a word similar to knowing how to walk or swim; that is, could it be viewed as a skill?</a:t>
            </a: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47" name="Shape 447"/>
        <p:cNvGrpSpPr/>
        <p:nvPr/>
      </p:nvGrpSpPr>
      <p:grpSpPr>
        <a:xfrm>
          <a:off x="0" y="0"/>
          <a:ext cx="0" cy="0"/>
          <a:chOff x="0" y="0"/>
          <a:chExt cx="0" cy="0"/>
        </a:xfrm>
      </p:grpSpPr>
      <p:sp>
        <p:nvSpPr>
          <p:cNvPr id="448" name="Shape 448"/>
          <p:cNvSpPr txBox="1"/>
          <p:nvPr>
            <p:ph idx="1" type="body"/>
          </p:nvPr>
        </p:nvSpPr>
        <p:spPr>
          <a:xfrm>
            <a:off x="0" y="4699825"/>
            <a:ext cx="8941800" cy="426900"/>
          </a:xfrm>
          <a:prstGeom prst="rect">
            <a:avLst/>
          </a:prstGeom>
        </p:spPr>
        <p:txBody>
          <a:bodyPr anchorCtr="0" anchor="t" bIns="91425" lIns="91425" rIns="91425" wrap="square" tIns="91425">
            <a:noAutofit/>
          </a:bodyPr>
          <a:lstStyle/>
          <a:p>
            <a:pPr indent="0" lvl="0" marL="0" rtl="0">
              <a:spcBef>
                <a:spcPts val="0"/>
              </a:spcBef>
              <a:buNone/>
            </a:pPr>
            <a:r>
              <a:rPr lang="en" sz="1200"/>
              <a:t>Teacher Support Material—Theory of Knowledge Lessons from Around the World - © IBO, August 2000 Lesson 4—page 2</a:t>
            </a:r>
          </a:p>
          <a:p>
            <a:pPr indent="0" lvl="0" marL="0" rtl="0">
              <a:spcBef>
                <a:spcPts val="0"/>
              </a:spcBef>
              <a:buNone/>
            </a:pPr>
            <a:r>
              <a:t/>
            </a:r>
            <a:endParaRPr sz="1200"/>
          </a:p>
        </p:txBody>
      </p:sp>
      <p:sp>
        <p:nvSpPr>
          <p:cNvPr id="449" name="Shape 449"/>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450" name="Shape 450"/>
          <p:cNvSpPr txBox="1"/>
          <p:nvPr/>
        </p:nvSpPr>
        <p:spPr>
          <a:xfrm>
            <a:off x="599125" y="644350"/>
            <a:ext cx="7811400" cy="3470400"/>
          </a:xfrm>
          <a:prstGeom prst="rect">
            <a:avLst/>
          </a:prstGeom>
          <a:noFill/>
          <a:ln>
            <a:noFill/>
          </a:ln>
        </p:spPr>
        <p:txBody>
          <a:bodyPr anchorCtr="0" anchor="t" bIns="91425" lIns="91425" rIns="91425" wrap="square" tIns="91425">
            <a:noAutofit/>
          </a:bodyPr>
          <a:lstStyle/>
          <a:p>
            <a:pPr indent="0" lvl="0" marL="0" rtl="0">
              <a:spcBef>
                <a:spcPts val="0"/>
              </a:spcBef>
              <a:buNone/>
            </a:pPr>
            <a:r>
              <a:rPr b="1" lang="en" sz="4800">
                <a:solidFill>
                  <a:srgbClr val="434343"/>
                </a:solidFill>
                <a:latin typeface="Raleway"/>
                <a:ea typeface="Raleway"/>
                <a:cs typeface="Raleway"/>
                <a:sym typeface="Raleway"/>
              </a:rPr>
              <a:t>Do words have meanings or do we give them meanings?</a:t>
            </a: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54" name="Shape 454"/>
        <p:cNvGrpSpPr/>
        <p:nvPr/>
      </p:nvGrpSpPr>
      <p:grpSpPr>
        <a:xfrm>
          <a:off x="0" y="0"/>
          <a:ext cx="0" cy="0"/>
          <a:chOff x="0" y="0"/>
          <a:chExt cx="0" cy="0"/>
        </a:xfrm>
      </p:grpSpPr>
      <p:sp>
        <p:nvSpPr>
          <p:cNvPr id="455" name="Shape 455"/>
          <p:cNvSpPr txBox="1"/>
          <p:nvPr>
            <p:ph type="ctrTitle"/>
          </p:nvPr>
        </p:nvSpPr>
        <p:spPr>
          <a:xfrm>
            <a:off x="685800" y="2726342"/>
            <a:ext cx="7772400" cy="1159800"/>
          </a:xfrm>
          <a:prstGeom prst="rect">
            <a:avLst/>
          </a:prstGeom>
        </p:spPr>
        <p:txBody>
          <a:bodyPr anchorCtr="0" anchor="b" bIns="91425" lIns="91425" rIns="91425" wrap="square" tIns="91425">
            <a:noAutofit/>
          </a:bodyPr>
          <a:lstStyle/>
          <a:p>
            <a:pPr indent="0" lvl="0" marL="0" rtl="0">
              <a:spcBef>
                <a:spcPts val="0"/>
              </a:spcBef>
              <a:buNone/>
            </a:pPr>
            <a:r>
              <a:rPr lang="en"/>
              <a:t>Language Acquisition</a:t>
            </a:r>
          </a:p>
        </p:txBody>
      </p:sp>
      <p:sp>
        <p:nvSpPr>
          <p:cNvPr id="456" name="Shape 456"/>
          <p:cNvSpPr txBox="1"/>
          <p:nvPr>
            <p:ph idx="1" type="subTitle"/>
          </p:nvPr>
        </p:nvSpPr>
        <p:spPr>
          <a:xfrm>
            <a:off x="685800" y="3830653"/>
            <a:ext cx="7772400" cy="784800"/>
          </a:xfrm>
          <a:prstGeom prst="rect">
            <a:avLst/>
          </a:prstGeom>
        </p:spPr>
        <p:txBody>
          <a:bodyPr anchorCtr="0" anchor="t" bIns="91425" lIns="91425" rIns="91425" wrap="square" tIns="91425">
            <a:noAutofit/>
          </a:bodyPr>
          <a:lstStyle/>
          <a:p>
            <a:pPr indent="0" lvl="0" marL="0" rtl="0">
              <a:spcBef>
                <a:spcPts val="0"/>
              </a:spcBef>
              <a:buNone/>
            </a:pPr>
            <a:r>
              <a:rPr lang="en"/>
              <a:t>Group Two</a:t>
            </a: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60" name="Shape 460"/>
        <p:cNvGrpSpPr/>
        <p:nvPr/>
      </p:nvGrpSpPr>
      <p:grpSpPr>
        <a:xfrm>
          <a:off x="0" y="0"/>
          <a:ext cx="0" cy="0"/>
          <a:chOff x="0" y="0"/>
          <a:chExt cx="0" cy="0"/>
        </a:xfrm>
      </p:grpSpPr>
      <p:sp>
        <p:nvSpPr>
          <p:cNvPr id="461" name="Shape 461"/>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3600"/>
              <a:t>Where do new words come from?</a:t>
            </a:r>
          </a:p>
        </p:txBody>
      </p:sp>
      <p:sp>
        <p:nvSpPr>
          <p:cNvPr id="462" name="Shape 462"/>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descr="Check out the Mysteries of Vernacular series: https://ed.ted.com/mysteries-of-vernacular  View full lesson: https://ed.ted.com/lessons/where-do-new-words-come-from-marcel-danesi  There are over 170,000 words currently in use in the English language. Yet every year, about a thousand new words are added to the Oxford English Dictionary. Where do they come from, and how do they make it into our everyday lives? Marcel Danesi explains how new words enter a language.   Lesson by Marcel Danesi, directed by TOGETHER.  Thank you so much to our patrons for your support! Without you, this video would not be possible.  Latora Slydell, Sydney Evans, Victor E Karhel, Bernardo Paulo, Eysteinn Guðnason, Matt Schoppen, Rubaiya Binte Hussain, Olivier Brunel, Andrea Feliz, Natalia Rico, Josh Engel, Bárbara Nazaré, Gustavo Mendoza, Zhexi Shan, Hugo Legorreta.  Check out TED-ED's Patreon page: https://www.patreon.com/teded" id="463" name="Shape 463" title="Where do new words come from? - Marcel Danesi">
            <a:hlinkClick r:id="rId3"/>
          </p:cNvPr>
          <p:cNvSpPr/>
          <p:nvPr/>
        </p:nvSpPr>
        <p:spPr>
          <a:xfrm>
            <a:off x="717675" y="1358025"/>
            <a:ext cx="4119533" cy="3089650"/>
          </a:xfrm>
          <a:prstGeom prst="rect">
            <a:avLst/>
          </a:prstGeom>
          <a:blipFill>
            <a:blip r:embed="rId4">
              <a:alphaModFix/>
            </a:blip>
            <a:stretch>
              <a:fillRect/>
            </a:stretch>
          </a:blipFill>
          <a:ln>
            <a:noFill/>
          </a:ln>
        </p:spPr>
      </p:sp>
      <p:sp>
        <p:nvSpPr>
          <p:cNvPr id="464" name="Shape 464"/>
          <p:cNvSpPr txBox="1"/>
          <p:nvPr/>
        </p:nvSpPr>
        <p:spPr>
          <a:xfrm>
            <a:off x="4953925" y="1415400"/>
            <a:ext cx="3650400" cy="3032400"/>
          </a:xfrm>
          <a:prstGeom prst="rect">
            <a:avLst/>
          </a:prstGeom>
          <a:noFill/>
          <a:ln>
            <a:noFill/>
          </a:ln>
        </p:spPr>
        <p:txBody>
          <a:bodyPr anchorCtr="0" anchor="t" bIns="91425" lIns="91425" rIns="91425" wrap="square" tIns="91425">
            <a:noAutofit/>
          </a:bodyPr>
          <a:lstStyle/>
          <a:p>
            <a:pPr indent="0" lvl="0" marL="0" algn="ctr">
              <a:spcBef>
                <a:spcPts val="0"/>
              </a:spcBef>
              <a:buNone/>
            </a:pPr>
            <a:r>
              <a:rPr lang="en" sz="1800">
                <a:latin typeface="Raleway"/>
                <a:ea typeface="Raleway"/>
                <a:cs typeface="Raleway"/>
                <a:sym typeface="Raleway"/>
              </a:rPr>
              <a:t>“There are over 170,000 words currently in use in the English language. Yet every year, about a thousand new words are added to the Oxford English Dictionary. Where do they come from, and how do they make it into our everyday lives? Marcel Danesi explains how new words enter a language.”</a:t>
            </a:r>
          </a:p>
        </p:txBody>
      </p:sp>
      <p:sp>
        <p:nvSpPr>
          <p:cNvPr id="465" name="Shape 465"/>
          <p:cNvSpPr txBox="1"/>
          <p:nvPr/>
        </p:nvSpPr>
        <p:spPr>
          <a:xfrm>
            <a:off x="189575" y="4751725"/>
            <a:ext cx="1339500" cy="265500"/>
          </a:xfrm>
          <a:prstGeom prst="rect">
            <a:avLst/>
          </a:prstGeom>
          <a:noFill/>
          <a:ln>
            <a:noFill/>
          </a:ln>
        </p:spPr>
        <p:txBody>
          <a:bodyPr anchorCtr="0" anchor="t" bIns="91425" lIns="91425" rIns="91425" wrap="square" tIns="91425">
            <a:noAutofit/>
          </a:bodyPr>
          <a:lstStyle/>
          <a:p>
            <a:pPr indent="0" lvl="0" marL="0">
              <a:spcBef>
                <a:spcPts val="0"/>
              </a:spcBef>
              <a:buNone/>
            </a:pPr>
            <a:r>
              <a:rPr lang="en" u="sng">
                <a:solidFill>
                  <a:schemeClr val="hlink"/>
                </a:solidFill>
                <a:hlinkClick r:id="rId5"/>
              </a:rPr>
              <a:t>Link</a:t>
            </a: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69" name="Shape 469"/>
        <p:cNvGrpSpPr/>
        <p:nvPr/>
      </p:nvGrpSpPr>
      <p:grpSpPr>
        <a:xfrm>
          <a:off x="0" y="0"/>
          <a:ext cx="0" cy="0"/>
          <a:chOff x="0" y="0"/>
          <a:chExt cx="0" cy="0"/>
        </a:xfrm>
      </p:grpSpPr>
      <p:sp>
        <p:nvSpPr>
          <p:cNvPr id="470" name="Shape 470"/>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3000"/>
              <a:t>Can Computers Understand Language?</a:t>
            </a:r>
          </a:p>
        </p:txBody>
      </p:sp>
      <p:sp>
        <p:nvSpPr>
          <p:cNvPr id="471" name="Shape 471"/>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472" name="Shape 472"/>
          <p:cNvSpPr txBox="1"/>
          <p:nvPr/>
        </p:nvSpPr>
        <p:spPr>
          <a:xfrm>
            <a:off x="4869800" y="1222825"/>
            <a:ext cx="3734400" cy="3225000"/>
          </a:xfrm>
          <a:prstGeom prst="rect">
            <a:avLst/>
          </a:prstGeom>
          <a:noFill/>
          <a:ln>
            <a:noFill/>
          </a:ln>
        </p:spPr>
        <p:txBody>
          <a:bodyPr anchorCtr="0" anchor="t" bIns="91425" lIns="91425" rIns="91425" wrap="square" tIns="91425">
            <a:noAutofit/>
          </a:bodyPr>
          <a:lstStyle/>
          <a:p>
            <a:pPr indent="0" lvl="0" marL="0" rtl="0" algn="ctr">
              <a:spcBef>
                <a:spcPts val="0"/>
              </a:spcBef>
              <a:buNone/>
            </a:pPr>
            <a:r>
              <a:rPr lang="en" sz="1800">
                <a:latin typeface="Raleway"/>
                <a:ea typeface="Raleway"/>
                <a:cs typeface="Raleway"/>
                <a:sym typeface="Raleway"/>
              </a:rPr>
              <a:t>“Is a universal translator possible in real life? We already have many programs that claim to be able to take a word, sentence, or entire book in one language and translate it into almost any other. The reality, however, is a bit more complicated. “</a:t>
            </a:r>
          </a:p>
        </p:txBody>
      </p:sp>
      <p:sp>
        <p:nvSpPr>
          <p:cNvPr id="473" name="Shape 473"/>
          <p:cNvSpPr txBox="1"/>
          <p:nvPr/>
        </p:nvSpPr>
        <p:spPr>
          <a:xfrm>
            <a:off x="189575" y="4751725"/>
            <a:ext cx="1339500" cy="2655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p>
        </p:txBody>
      </p:sp>
      <p:sp>
        <p:nvSpPr>
          <p:cNvPr descr="View full lesson: http://ed.ted.com/lessons/how-computers-translate-human-language-ioannis-papachimonas  Is a universal translator possible in real life? We already have many programs that claim to be able to take a word, sentence, or entire book in one language and translate it into almost any other. The reality, however, is a bit more complicated. Ioannis Papachimonas shows how these machine translators work, and explains why they often get a bit mixed up.   Lesson by Ioannis Papachimonas, animation by NOWAY Video Club." id="474" name="Shape 474" title="How computers translate human language - Ioannis Papachimonas">
            <a:hlinkClick r:id="rId4"/>
          </p:cNvPr>
          <p:cNvSpPr/>
          <p:nvPr/>
        </p:nvSpPr>
        <p:spPr>
          <a:xfrm>
            <a:off x="631375" y="1222827"/>
            <a:ext cx="4043209" cy="3032400"/>
          </a:xfrm>
          <a:prstGeom prst="rect">
            <a:avLst/>
          </a:prstGeom>
          <a:blipFill>
            <a:blip r:embed="rId5">
              <a:alphaModFix/>
            </a:blip>
            <a:stretch>
              <a:fillRect/>
            </a:stretch>
          </a:blipFill>
          <a:ln>
            <a:noFill/>
          </a:ln>
        </p:spPr>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78" name="Shape 478"/>
        <p:cNvGrpSpPr/>
        <p:nvPr/>
      </p:nvGrpSpPr>
      <p:grpSpPr>
        <a:xfrm>
          <a:off x="0" y="0"/>
          <a:ext cx="0" cy="0"/>
          <a:chOff x="0" y="0"/>
          <a:chExt cx="0" cy="0"/>
        </a:xfrm>
      </p:grpSpPr>
      <p:sp>
        <p:nvSpPr>
          <p:cNvPr id="479" name="Shape 479"/>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5000"/>
              <a:t>What role does language play in the accumulation of knowledge?</a:t>
            </a:r>
          </a:p>
        </p:txBody>
      </p:sp>
      <p:sp>
        <p:nvSpPr>
          <p:cNvPr id="480" name="Shape 480"/>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481" name="Shape 481"/>
          <p:cNvSpPr txBox="1"/>
          <p:nvPr/>
        </p:nvSpPr>
        <p:spPr>
          <a:xfrm>
            <a:off x="62575" y="4793100"/>
            <a:ext cx="2853300" cy="2127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 </a:t>
            </a: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85" name="Shape 485"/>
        <p:cNvGrpSpPr/>
        <p:nvPr/>
      </p:nvGrpSpPr>
      <p:grpSpPr>
        <a:xfrm>
          <a:off x="0" y="0"/>
          <a:ext cx="0" cy="0"/>
          <a:chOff x="0" y="0"/>
          <a:chExt cx="0" cy="0"/>
        </a:xfrm>
      </p:grpSpPr>
      <p:sp>
        <p:nvSpPr>
          <p:cNvPr id="486" name="Shape 486"/>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5000"/>
              <a:t>Do people who speak in different languages think differently?</a:t>
            </a:r>
          </a:p>
        </p:txBody>
      </p:sp>
      <p:sp>
        <p:nvSpPr>
          <p:cNvPr id="487" name="Shape 487"/>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91" name="Shape 491"/>
        <p:cNvGrpSpPr/>
        <p:nvPr/>
      </p:nvGrpSpPr>
      <p:grpSpPr>
        <a:xfrm>
          <a:off x="0" y="0"/>
          <a:ext cx="0" cy="0"/>
          <a:chOff x="0" y="0"/>
          <a:chExt cx="0" cy="0"/>
        </a:xfrm>
      </p:grpSpPr>
      <p:sp>
        <p:nvSpPr>
          <p:cNvPr id="492" name="Shape 492"/>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5000"/>
              <a:t>Are some languages more emotional than other languages?</a:t>
            </a:r>
          </a:p>
        </p:txBody>
      </p:sp>
      <p:sp>
        <p:nvSpPr>
          <p:cNvPr id="493" name="Shape 493"/>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97" name="Shape 497"/>
        <p:cNvGrpSpPr/>
        <p:nvPr/>
      </p:nvGrpSpPr>
      <p:grpSpPr>
        <a:xfrm>
          <a:off x="0" y="0"/>
          <a:ext cx="0" cy="0"/>
          <a:chOff x="0" y="0"/>
          <a:chExt cx="0" cy="0"/>
        </a:xfrm>
      </p:grpSpPr>
      <p:sp>
        <p:nvSpPr>
          <p:cNvPr id="498" name="Shape 498"/>
          <p:cNvSpPr txBox="1"/>
          <p:nvPr>
            <p:ph idx="1" type="body"/>
          </p:nvPr>
        </p:nvSpPr>
        <p:spPr>
          <a:xfrm>
            <a:off x="0" y="4699825"/>
            <a:ext cx="8596500" cy="426900"/>
          </a:xfrm>
          <a:prstGeom prst="rect">
            <a:avLst/>
          </a:prstGeom>
        </p:spPr>
        <p:txBody>
          <a:bodyPr anchorCtr="0" anchor="t" bIns="91425" lIns="91425" rIns="91425" wrap="square" tIns="91425">
            <a:noAutofit/>
          </a:bodyPr>
          <a:lstStyle/>
          <a:p>
            <a:pPr indent="-69850" lvl="0" marL="0">
              <a:spcBef>
                <a:spcPts val="0"/>
              </a:spcBef>
              <a:buClr>
                <a:schemeClr val="dk1"/>
              </a:buClr>
              <a:buSzPts val="1100"/>
              <a:buFont typeface="Arial"/>
              <a:buNone/>
            </a:pPr>
            <a:r>
              <a:rPr lang="en" sz="1200"/>
              <a:t>Teacher Support Material—Theory of Knowledge Lessons from Around the World - © IBO, August 2000 Lesson 4—page 1</a:t>
            </a:r>
          </a:p>
          <a:p>
            <a:pPr indent="0" lvl="0" marL="0">
              <a:spcBef>
                <a:spcPts val="0"/>
              </a:spcBef>
              <a:buNone/>
            </a:pPr>
            <a:r>
              <a:t/>
            </a:r>
            <a:endParaRPr sz="1200"/>
          </a:p>
        </p:txBody>
      </p:sp>
      <p:sp>
        <p:nvSpPr>
          <p:cNvPr id="499" name="Shape 499"/>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a:spcBef>
                <a:spcPts val="0"/>
              </a:spcBef>
              <a:buNone/>
            </a:pPr>
            <a:fld id="{00000000-1234-1234-1234-123412341234}" type="slidenum">
              <a:rPr lang="en"/>
              <a:t>‹#›</a:t>
            </a:fld>
          </a:p>
        </p:txBody>
      </p:sp>
      <p:pic>
        <p:nvPicPr>
          <p:cNvPr id="500" name="Shape 500"/>
          <p:cNvPicPr preferRelativeResize="0"/>
          <p:nvPr/>
        </p:nvPicPr>
        <p:blipFill>
          <a:blip r:embed="rId3">
            <a:alphaModFix/>
          </a:blip>
          <a:stretch>
            <a:fillRect/>
          </a:stretch>
        </p:blipFill>
        <p:spPr>
          <a:xfrm>
            <a:off x="637325" y="512625"/>
            <a:ext cx="7613000" cy="3938174"/>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04" name="Shape 504"/>
        <p:cNvGrpSpPr/>
        <p:nvPr/>
      </p:nvGrpSpPr>
      <p:grpSpPr>
        <a:xfrm>
          <a:off x="0" y="0"/>
          <a:ext cx="0" cy="0"/>
          <a:chOff x="0" y="0"/>
          <a:chExt cx="0" cy="0"/>
        </a:xfrm>
      </p:grpSpPr>
      <p:sp>
        <p:nvSpPr>
          <p:cNvPr id="505" name="Shape 505"/>
          <p:cNvSpPr txBox="1"/>
          <p:nvPr>
            <p:ph idx="1" type="body"/>
          </p:nvPr>
        </p:nvSpPr>
        <p:spPr>
          <a:xfrm>
            <a:off x="0" y="4699825"/>
            <a:ext cx="8941800" cy="426900"/>
          </a:xfrm>
          <a:prstGeom prst="rect">
            <a:avLst/>
          </a:prstGeom>
        </p:spPr>
        <p:txBody>
          <a:bodyPr anchorCtr="0" anchor="t" bIns="91425" lIns="91425" rIns="91425" wrap="square" tIns="91425">
            <a:noAutofit/>
          </a:bodyPr>
          <a:lstStyle/>
          <a:p>
            <a:pPr indent="0" lvl="0" marL="0" rtl="0">
              <a:spcBef>
                <a:spcPts val="0"/>
              </a:spcBef>
              <a:buNone/>
            </a:pPr>
            <a:r>
              <a:rPr lang="en" sz="1200"/>
              <a:t>Teacher Support Material—Theory of Knowledge Lessons from Around the World - © IBO, August 2000 Lesson 4—page 2</a:t>
            </a:r>
          </a:p>
          <a:p>
            <a:pPr indent="0" lvl="0" marL="0" rtl="0">
              <a:spcBef>
                <a:spcPts val="0"/>
              </a:spcBef>
              <a:buNone/>
            </a:pPr>
            <a:r>
              <a:t/>
            </a:r>
            <a:endParaRPr sz="1200"/>
          </a:p>
        </p:txBody>
      </p:sp>
      <p:sp>
        <p:nvSpPr>
          <p:cNvPr id="506" name="Shape 506"/>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507" name="Shape 507"/>
          <p:cNvSpPr txBox="1"/>
          <p:nvPr/>
        </p:nvSpPr>
        <p:spPr>
          <a:xfrm>
            <a:off x="599125" y="644350"/>
            <a:ext cx="7811400" cy="3470400"/>
          </a:xfrm>
          <a:prstGeom prst="rect">
            <a:avLst/>
          </a:prstGeom>
          <a:noFill/>
          <a:ln>
            <a:noFill/>
          </a:ln>
        </p:spPr>
        <p:txBody>
          <a:bodyPr anchorCtr="0" anchor="t" bIns="91425" lIns="91425" rIns="91425" wrap="square" tIns="91425">
            <a:noAutofit/>
          </a:bodyPr>
          <a:lstStyle/>
          <a:p>
            <a:pPr indent="0" lvl="0" marL="0" rtl="0">
              <a:spcBef>
                <a:spcPts val="0"/>
              </a:spcBef>
              <a:buNone/>
            </a:pPr>
            <a:r>
              <a:rPr b="1" lang="en" sz="4800">
                <a:solidFill>
                  <a:srgbClr val="434343"/>
                </a:solidFill>
                <a:latin typeface="Raleway"/>
                <a:ea typeface="Raleway"/>
                <a:cs typeface="Raleway"/>
                <a:sym typeface="Raleway"/>
              </a:rPr>
              <a:t>Is knowing how to use a word similar to knowing how to walk or swim; that is, could it be viewed as a skill?</a:t>
            </a: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11" name="Shape 511"/>
        <p:cNvGrpSpPr/>
        <p:nvPr/>
      </p:nvGrpSpPr>
      <p:grpSpPr>
        <a:xfrm>
          <a:off x="0" y="0"/>
          <a:ext cx="0" cy="0"/>
          <a:chOff x="0" y="0"/>
          <a:chExt cx="0" cy="0"/>
        </a:xfrm>
      </p:grpSpPr>
      <p:sp>
        <p:nvSpPr>
          <p:cNvPr id="512" name="Shape 512"/>
          <p:cNvSpPr txBox="1"/>
          <p:nvPr>
            <p:ph idx="1" type="body"/>
          </p:nvPr>
        </p:nvSpPr>
        <p:spPr>
          <a:xfrm>
            <a:off x="0" y="4699825"/>
            <a:ext cx="8941800" cy="426900"/>
          </a:xfrm>
          <a:prstGeom prst="rect">
            <a:avLst/>
          </a:prstGeom>
        </p:spPr>
        <p:txBody>
          <a:bodyPr anchorCtr="0" anchor="t" bIns="91425" lIns="91425" rIns="91425" wrap="square" tIns="91425">
            <a:noAutofit/>
          </a:bodyPr>
          <a:lstStyle/>
          <a:p>
            <a:pPr indent="0" lvl="0" marL="0" rtl="0">
              <a:spcBef>
                <a:spcPts val="0"/>
              </a:spcBef>
              <a:buNone/>
            </a:pPr>
            <a:r>
              <a:rPr lang="en" sz="1200"/>
              <a:t>Teacher Support Material—Theory of Knowledge Lessons from Around the World - © IBO, August 2000 Lesson 4—page 2</a:t>
            </a:r>
          </a:p>
          <a:p>
            <a:pPr indent="0" lvl="0" marL="0" rtl="0">
              <a:spcBef>
                <a:spcPts val="0"/>
              </a:spcBef>
              <a:buNone/>
            </a:pPr>
            <a:r>
              <a:t/>
            </a:r>
            <a:endParaRPr sz="1200"/>
          </a:p>
        </p:txBody>
      </p:sp>
      <p:sp>
        <p:nvSpPr>
          <p:cNvPr id="513" name="Shape 513"/>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514" name="Shape 514"/>
          <p:cNvSpPr txBox="1"/>
          <p:nvPr/>
        </p:nvSpPr>
        <p:spPr>
          <a:xfrm>
            <a:off x="599125" y="644350"/>
            <a:ext cx="7811400" cy="3470400"/>
          </a:xfrm>
          <a:prstGeom prst="rect">
            <a:avLst/>
          </a:prstGeom>
          <a:noFill/>
          <a:ln>
            <a:noFill/>
          </a:ln>
        </p:spPr>
        <p:txBody>
          <a:bodyPr anchorCtr="0" anchor="t" bIns="91425" lIns="91425" rIns="91425" wrap="square" tIns="91425">
            <a:noAutofit/>
          </a:bodyPr>
          <a:lstStyle/>
          <a:p>
            <a:pPr indent="0" lvl="0" marL="0" rtl="0">
              <a:spcBef>
                <a:spcPts val="0"/>
              </a:spcBef>
              <a:buNone/>
            </a:pPr>
            <a:r>
              <a:rPr b="1" lang="en" sz="4800">
                <a:solidFill>
                  <a:srgbClr val="434343"/>
                </a:solidFill>
                <a:latin typeface="Raleway"/>
                <a:ea typeface="Raleway"/>
                <a:cs typeface="Raleway"/>
                <a:sym typeface="Raleway"/>
              </a:rPr>
              <a:t>Do words have meanings or do we give them meanings?</a:t>
            </a: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18" name="Shape 518"/>
        <p:cNvGrpSpPr/>
        <p:nvPr/>
      </p:nvGrpSpPr>
      <p:grpSpPr>
        <a:xfrm>
          <a:off x="0" y="0"/>
          <a:ext cx="0" cy="0"/>
          <a:chOff x="0" y="0"/>
          <a:chExt cx="0" cy="0"/>
        </a:xfrm>
      </p:grpSpPr>
      <p:sp>
        <p:nvSpPr>
          <p:cNvPr id="519" name="Shape 519"/>
          <p:cNvSpPr txBox="1"/>
          <p:nvPr>
            <p:ph type="ctrTitle"/>
          </p:nvPr>
        </p:nvSpPr>
        <p:spPr>
          <a:xfrm>
            <a:off x="685800" y="2726342"/>
            <a:ext cx="7772400" cy="1159800"/>
          </a:xfrm>
          <a:prstGeom prst="rect">
            <a:avLst/>
          </a:prstGeom>
        </p:spPr>
        <p:txBody>
          <a:bodyPr anchorCtr="0" anchor="b" bIns="91425" lIns="91425" rIns="91425" wrap="square" tIns="91425">
            <a:noAutofit/>
          </a:bodyPr>
          <a:lstStyle/>
          <a:p>
            <a:pPr indent="0" lvl="0" marL="0" rtl="0">
              <a:spcBef>
                <a:spcPts val="0"/>
              </a:spcBef>
              <a:buNone/>
            </a:pPr>
            <a:r>
              <a:rPr lang="en"/>
              <a:t>Individuals &amp; Society</a:t>
            </a:r>
          </a:p>
        </p:txBody>
      </p:sp>
      <p:sp>
        <p:nvSpPr>
          <p:cNvPr id="520" name="Shape 520"/>
          <p:cNvSpPr txBox="1"/>
          <p:nvPr>
            <p:ph idx="1" type="subTitle"/>
          </p:nvPr>
        </p:nvSpPr>
        <p:spPr>
          <a:xfrm>
            <a:off x="685800" y="3830653"/>
            <a:ext cx="7772400" cy="784800"/>
          </a:xfrm>
          <a:prstGeom prst="rect">
            <a:avLst/>
          </a:prstGeom>
        </p:spPr>
        <p:txBody>
          <a:bodyPr anchorCtr="0" anchor="t" bIns="91425" lIns="91425" rIns="91425" wrap="square" tIns="91425">
            <a:noAutofit/>
          </a:bodyPr>
          <a:lstStyle/>
          <a:p>
            <a:pPr indent="0" lvl="0" marL="0" rtl="0">
              <a:spcBef>
                <a:spcPts val="0"/>
              </a:spcBef>
              <a:buNone/>
            </a:pPr>
            <a:r>
              <a:rPr lang="en"/>
              <a:t>Group Three</a:t>
            </a: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24" name="Shape 524"/>
        <p:cNvGrpSpPr/>
        <p:nvPr/>
      </p:nvGrpSpPr>
      <p:grpSpPr>
        <a:xfrm>
          <a:off x="0" y="0"/>
          <a:ext cx="0" cy="0"/>
          <a:chOff x="0" y="0"/>
          <a:chExt cx="0" cy="0"/>
        </a:xfrm>
      </p:grpSpPr>
      <p:sp>
        <p:nvSpPr>
          <p:cNvPr id="525" name="Shape 525"/>
          <p:cNvSpPr txBox="1"/>
          <p:nvPr>
            <p:ph type="title"/>
          </p:nvPr>
        </p:nvSpPr>
        <p:spPr>
          <a:xfrm>
            <a:off x="597675" y="362950"/>
            <a:ext cx="8471400" cy="1198500"/>
          </a:xfrm>
          <a:prstGeom prst="rect">
            <a:avLst/>
          </a:prstGeom>
        </p:spPr>
        <p:txBody>
          <a:bodyPr anchorCtr="0" anchor="t" bIns="91425" lIns="91425" rIns="91425" wrap="square" tIns="91425">
            <a:noAutofit/>
          </a:bodyPr>
          <a:lstStyle/>
          <a:p>
            <a:pPr indent="0" lvl="0" marL="0" rtl="0">
              <a:spcBef>
                <a:spcPts val="0"/>
              </a:spcBef>
              <a:buNone/>
            </a:pPr>
            <a:r>
              <a:rPr lang="en" sz="3000"/>
              <a:t>If news is fact based, why do we choose different places to get our news?</a:t>
            </a:r>
          </a:p>
        </p:txBody>
      </p:sp>
      <p:sp>
        <p:nvSpPr>
          <p:cNvPr id="526" name="Shape 526"/>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527" name="Shape 527"/>
          <p:cNvSpPr txBox="1"/>
          <p:nvPr/>
        </p:nvSpPr>
        <p:spPr>
          <a:xfrm>
            <a:off x="4801350" y="1630875"/>
            <a:ext cx="3626400" cy="2696100"/>
          </a:xfrm>
          <a:prstGeom prst="rect">
            <a:avLst/>
          </a:prstGeom>
          <a:noFill/>
          <a:ln>
            <a:noFill/>
          </a:ln>
        </p:spPr>
        <p:txBody>
          <a:bodyPr anchorCtr="0" anchor="t" bIns="91425" lIns="91425" rIns="91425" wrap="square" tIns="91425">
            <a:noAutofit/>
          </a:bodyPr>
          <a:lstStyle/>
          <a:p>
            <a:pPr indent="0" lvl="0" marL="0" rtl="0" algn="ctr">
              <a:spcBef>
                <a:spcPts val="0"/>
              </a:spcBef>
              <a:buNone/>
            </a:pPr>
            <a:r>
              <a:rPr lang="en" sz="1800">
                <a:solidFill>
                  <a:schemeClr val="dk1"/>
                </a:solidFill>
                <a:highlight>
                  <a:srgbClr val="FFFFFF"/>
                </a:highlight>
                <a:latin typeface="Raleway"/>
                <a:ea typeface="Raleway"/>
                <a:cs typeface="Raleway"/>
                <a:sym typeface="Raleway"/>
              </a:rPr>
              <a:t>“With the advent of the Internet and social media, news is distributed at an incredible rate by an unprecedented number of different media outlets. How do we choose which news to consume?”</a:t>
            </a:r>
          </a:p>
        </p:txBody>
      </p:sp>
      <p:sp>
        <p:nvSpPr>
          <p:cNvPr id="528" name="Shape 528"/>
          <p:cNvSpPr txBox="1"/>
          <p:nvPr/>
        </p:nvSpPr>
        <p:spPr>
          <a:xfrm>
            <a:off x="126375" y="4727850"/>
            <a:ext cx="1415400" cy="2781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p>
        </p:txBody>
      </p:sp>
      <p:sp>
        <p:nvSpPr>
          <p:cNvPr descr="View full lesson: http://ed.ted.com/lessons/how-to-choose-your-news-damon-brown  With the advent of the Internet and social media, news is distributed at an incredible rate by an unprecedented number of different media outlets. How do we choose which news to consume? Damon Brown gives the inside scoop on how the opinions and facts (and sometimes non-facts) make their way into the news and how the smart reader can tell them apart.  Lesson by Damon Brown, animation by Augenblick Studios." id="529" name="Shape 529" title="How to choose your news - Damon Brown">
            <a:hlinkClick r:id="rId4"/>
          </p:cNvPr>
          <p:cNvSpPr/>
          <p:nvPr/>
        </p:nvSpPr>
        <p:spPr>
          <a:xfrm>
            <a:off x="665600" y="1465225"/>
            <a:ext cx="3815467" cy="2861600"/>
          </a:xfrm>
          <a:prstGeom prst="rect">
            <a:avLst/>
          </a:prstGeom>
          <a:blipFill>
            <a:blip r:embed="rId5">
              <a:alphaModFix/>
            </a:blip>
            <a:stretch>
              <a:fillRect/>
            </a:stretch>
          </a:blipFill>
          <a:ln>
            <a:noFill/>
          </a:ln>
        </p:spPr>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33" name="Shape 533"/>
        <p:cNvGrpSpPr/>
        <p:nvPr/>
      </p:nvGrpSpPr>
      <p:grpSpPr>
        <a:xfrm>
          <a:off x="0" y="0"/>
          <a:ext cx="0" cy="0"/>
          <a:chOff x="0" y="0"/>
          <a:chExt cx="0" cy="0"/>
        </a:xfrm>
      </p:grpSpPr>
      <p:sp>
        <p:nvSpPr>
          <p:cNvPr id="534" name="Shape 534"/>
          <p:cNvSpPr txBox="1"/>
          <p:nvPr>
            <p:ph type="title"/>
          </p:nvPr>
        </p:nvSpPr>
        <p:spPr>
          <a:xfrm>
            <a:off x="631400" y="385750"/>
            <a:ext cx="8471400" cy="1198500"/>
          </a:xfrm>
          <a:prstGeom prst="rect">
            <a:avLst/>
          </a:prstGeom>
        </p:spPr>
        <p:txBody>
          <a:bodyPr anchorCtr="0" anchor="t" bIns="91425" lIns="91425" rIns="91425" wrap="square" tIns="91425">
            <a:noAutofit/>
          </a:bodyPr>
          <a:lstStyle/>
          <a:p>
            <a:pPr indent="0" lvl="0" marL="0" rtl="0">
              <a:spcBef>
                <a:spcPts val="0"/>
              </a:spcBef>
              <a:buNone/>
            </a:pPr>
            <a:r>
              <a:rPr lang="en" sz="3000"/>
              <a:t>Do we have free will?</a:t>
            </a:r>
          </a:p>
        </p:txBody>
      </p:sp>
      <p:sp>
        <p:nvSpPr>
          <p:cNvPr id="535" name="Shape 535"/>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536" name="Shape 536"/>
          <p:cNvSpPr txBox="1"/>
          <p:nvPr/>
        </p:nvSpPr>
        <p:spPr>
          <a:xfrm>
            <a:off x="5245250" y="576525"/>
            <a:ext cx="3359100" cy="3750600"/>
          </a:xfrm>
          <a:prstGeom prst="rect">
            <a:avLst/>
          </a:prstGeom>
          <a:noFill/>
          <a:ln>
            <a:noFill/>
          </a:ln>
        </p:spPr>
        <p:txBody>
          <a:bodyPr anchorCtr="0" anchor="t" bIns="91425" lIns="91425" rIns="91425" wrap="square" tIns="91425">
            <a:noAutofit/>
          </a:bodyPr>
          <a:lstStyle/>
          <a:p>
            <a:pPr indent="0" lvl="0" marL="0" rtl="0" algn="ctr">
              <a:spcBef>
                <a:spcPts val="0"/>
              </a:spcBef>
              <a:buNone/>
            </a:pPr>
            <a:r>
              <a:rPr lang="en" sz="1600">
                <a:solidFill>
                  <a:schemeClr val="dk1"/>
                </a:solidFill>
                <a:highlight>
                  <a:srgbClr val="FFFFFF"/>
                </a:highlight>
                <a:latin typeface="Raleway"/>
                <a:ea typeface="Raleway"/>
                <a:cs typeface="Raleway"/>
                <a:sym typeface="Raleway"/>
              </a:rPr>
              <a:t>Robert Sapolsky posits that "I picked this shirt today because the culture I come from has these values and my visual color receptors told me that this shirt matches with this." It might be far fetched to some, but consider this: if the street you'd grown up on was wide (say, a Texas highway) and at age 30 you moved to a tiny cobblestone street, you'd feel cramped in. Apply this to everything around you and you'll get a sense of what Sapolsky is talking about.</a:t>
            </a:r>
          </a:p>
        </p:txBody>
      </p:sp>
      <p:sp>
        <p:nvSpPr>
          <p:cNvPr descr="'Societal conditioning' might sound like either a grim Orwellian brainwashing technique or a fancy new way to wash your hair, depending on how warped your sense of humor is. But your surroundings—from the breakfast cereal you eat to the very design of the streets you live on—might have much more influence on how you think than most have ever given it credit for. Robert Sapolsky posits that &quot;I picked this shirt today because the culture I come from has these values and my visual color receptors told me that this shirt matches with this.&quot; It might be far fetched to some, but consider this: if the street you'd grown up on was wide (say, a Texas highway) and at age 30 you moved to a tiny cobblestone street, you'd feel cramped in. Apply this to everything around you and you'll get a sense of what Sapolsky is talking about.  Robert Sapolsky's most recent book is Behave: The Biology of Humans at Our Best and Worst.  Read more at BigThink.com: http://bigthink.com/videos/robert-sapolsky-why-you-dont-have-free-will-your-breakfast-food-biology-and-culture  Follow Big Think here: YouTube: http://goo.gl/CPTsV5 Facebook: https://www.facebook.com/BigThinkdotcom Twitter: https://twitter.com/bigthink  Transcript:  So somewhere in all of this studying the biology behavior, somewhere in there when you’re realizing activity levels in this part of the brain one second before this act: what you had for breakfast all the way back to like what culture your ancestors evolved to—All of these are influencing your behavior. Most of these variables we’re not even aware of. They’re subliminal. We never would have expected it. Inevitably somewhere in there you’ve got to sit down and start having the Free Will Discussion. So is there any free will in there?  And the polite thing that I’ve sort of said for decades is that “Well, if there is free will, it’s in all the boring places, and those places are getting more and more cramped.” If you want to insist that today you decided to floss your teeth starting on your upper teeth rather than your lower teeth, rather than the other way around, that that is an act of free will—Whatever, I’ll grant that one to you. That’s where the free will is.  In reality I don’t think there’s any free will at all. If you look at the things that come into account as to whether or not someone is going to do the right thing in the next two seconds amid a temptation to do otherwise, the variables in there reflect everything from whether they’re having gas pains that day because of something unpleasant they ate that morning—That makes us more selfish, more impulsive, et cetera—to what epigenetic effects occurred to them when they were a first trimester fetus.  When you look at the number of things we recognize now that are biological—organic—where 500 years ago or five years ago we would have had a harsh moral judgment about it. Instead we now know oh, that’s a biological phenomenon.  When we look at that, either we can say the last 500 years of realizing all of this biology is going to stop right here and there’s never going to be a new piece of knowledge in that area—Yeah, there’s areas of behavior we still can’t explain biologically. But if all you can do is see the logical direction we’re going with that is what we’re going to get to the point is recognizing yeah, we’re biological organisms.  This notion of free will, for want of a less provocative word, is nothing but a myth. What’s going to be really challenging though is to figure out how you structure a society that actually runs humanely built around the notion that we are merely biological organisms. And that one I haven’t a clue. If someone tells me, you know, “Oh, nice shirt you’re wearing today,” and I say “Oh gee, thanks!” I’ve just shown that on some fundamental level I have trouble accepting there’s no such thing as free will. No: actually I picked this shirt today because the culture I come from has these values and my visual, you know, color receptors told me that this shirt matches with this.  You know you still have a reflex to attribute some sort of free will and sort of tiny little domains. If that’s going to prove horrible and too difficult to overcome, that’s fine. Where we need to do the heavy lifting is when we’re making judgments about volition in areas where we harshly judge people. There we really have to do the hard work of thinking through that there’s not a lot of free will going on there." id="537" name="Shape 537" title="Why You Don't Have Free Will: Your Breakfast Food, Biology, and Culture | Robert Sapolsky">
            <a:hlinkClick r:id="rId3"/>
          </p:cNvPr>
          <p:cNvSpPr/>
          <p:nvPr/>
        </p:nvSpPr>
        <p:spPr>
          <a:xfrm>
            <a:off x="830675" y="1072525"/>
            <a:ext cx="4339267" cy="3254450"/>
          </a:xfrm>
          <a:prstGeom prst="rect">
            <a:avLst/>
          </a:prstGeom>
          <a:blipFill>
            <a:blip r:embed="rId4">
              <a:alphaModFix/>
            </a:blip>
            <a:stretch>
              <a:fillRect/>
            </a:stretch>
          </a:blipFill>
          <a:ln>
            <a:noFill/>
          </a:ln>
        </p:spPr>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41" name="Shape 541"/>
        <p:cNvGrpSpPr/>
        <p:nvPr/>
      </p:nvGrpSpPr>
      <p:grpSpPr>
        <a:xfrm>
          <a:off x="0" y="0"/>
          <a:ext cx="0" cy="0"/>
          <a:chOff x="0" y="0"/>
          <a:chExt cx="0" cy="0"/>
        </a:xfrm>
      </p:grpSpPr>
      <p:sp>
        <p:nvSpPr>
          <p:cNvPr id="542" name="Shape 542"/>
          <p:cNvSpPr txBox="1"/>
          <p:nvPr>
            <p:ph type="title"/>
          </p:nvPr>
        </p:nvSpPr>
        <p:spPr>
          <a:xfrm>
            <a:off x="631400" y="385750"/>
            <a:ext cx="8471400" cy="1198500"/>
          </a:xfrm>
          <a:prstGeom prst="rect">
            <a:avLst/>
          </a:prstGeom>
        </p:spPr>
        <p:txBody>
          <a:bodyPr anchorCtr="0" anchor="t" bIns="91425" lIns="91425" rIns="91425" wrap="square" tIns="91425">
            <a:noAutofit/>
          </a:bodyPr>
          <a:lstStyle/>
          <a:p>
            <a:pPr indent="0" lvl="0" marL="0" rtl="0">
              <a:spcBef>
                <a:spcPts val="0"/>
              </a:spcBef>
              <a:buNone/>
            </a:pPr>
            <a:r>
              <a:rPr lang="en" sz="3000"/>
              <a:t>How much can we know about our ancestors from the clues they leave behind?</a:t>
            </a:r>
          </a:p>
        </p:txBody>
      </p:sp>
      <p:sp>
        <p:nvSpPr>
          <p:cNvPr id="543" name="Shape 543"/>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544" name="Shape 544"/>
          <p:cNvSpPr txBox="1"/>
          <p:nvPr/>
        </p:nvSpPr>
        <p:spPr>
          <a:xfrm>
            <a:off x="5245250" y="1729575"/>
            <a:ext cx="3359100" cy="2597400"/>
          </a:xfrm>
          <a:prstGeom prst="rect">
            <a:avLst/>
          </a:prstGeom>
          <a:noFill/>
          <a:ln>
            <a:noFill/>
          </a:ln>
        </p:spPr>
        <p:txBody>
          <a:bodyPr anchorCtr="0" anchor="t" bIns="91425" lIns="91425" rIns="91425" wrap="square" tIns="91425">
            <a:noAutofit/>
          </a:bodyPr>
          <a:lstStyle/>
          <a:p>
            <a:pPr indent="0" lvl="0" marL="0" rtl="0" algn="ctr">
              <a:spcBef>
                <a:spcPts val="0"/>
              </a:spcBef>
              <a:buNone/>
            </a:pPr>
            <a:r>
              <a:rPr lang="en" sz="1600">
                <a:solidFill>
                  <a:schemeClr val="dk1"/>
                </a:solidFill>
                <a:highlight>
                  <a:srgbClr val="FFFFFF"/>
                </a:highlight>
                <a:latin typeface="Raleway"/>
                <a:ea typeface="Raleway"/>
                <a:cs typeface="Raleway"/>
                <a:sym typeface="Raleway"/>
              </a:rPr>
              <a:t>“The paintings of our ancestors have been preserved in caves all over the world; the oldest we’ve found were made up to 40,000 years ago. What do these images tell us about the ancient human mind and the lives of their creators?”</a:t>
            </a:r>
          </a:p>
        </p:txBody>
      </p:sp>
      <p:sp>
        <p:nvSpPr>
          <p:cNvPr descr="How to view this TED-Ed animated 360° video:  If you have access to a Google Cardboard viewer and a smart phone:  1. Open this video in the YouTube app on your phone. 2. Hit pause on the video. 3. Tap the 3 vertical dots on the top right corner of the view window. This will slide up a sub-menu where you will choose the quality setting of your video stream. Choose &quot;2160s.&quot; Note that if you are not streaming over Wifi, YouTube will only allow &quot;720s&quot; quality. 4. Tap on the “Cardboard viewer” icon on the bottom row of the video window (it looks like a mask). This will present the video full screen in prep for the Cardboard viewer. 5. The screen is now divided into 2 halves, separated by a thin white line that runs halfway up the screen. Make sure to rotate your phone so that this thin line is coming from the bottom of the screen. This ensures proper stereoscopic depth. 6. Insert your phone into the Cardboard viewer and press play. The video will begin. Enjoy!  If you do not have access to a Cardboard or smart phone:  1. You can watch on your browser. Use your mouse to drag and explore the space above, below, and behind you. Enjoy!  View full lesson: https://ed.ted.com/lessons/explore-cave-paintings-in-this-360-animated-cave-iseult-gillespie  The paintings of our ancestors have been preserved in caves all over the world; the oldest we’ve found were made up to 40,000 years ago. What do these images tell us about the ancient human mind and the lives of their creators? In this special 360° TED-Ed animation, explore an ancient cave and its surroundings as Iseult Gillespie shares a brief history of cave paintings.   Lesson by Iseult Gillespie, directed by Lippy.  Check out our Patreon page: https://www.patreon.com/teded  Thank you so much to our patrons for your support! Without you this video would not be possible. Ryan Mehendale, Mary Sawyer, Katie Winchester, Michel Reyes, Dominik Kugelmann, Siamak H, Stephen A. Wilson, Dwight Tevuk, Manav Parmar, Jhiya Brooks, David Lucsanyi, Querida Owens, Fiona Prince, Scott Gass, Anthony Kudolo, Nicole Heang, Mrinalini, Yanuar Ashari, Antero Semi, Ivan Todorović." id="545" name="Shape 545" title="Explore cave paintings in this 360° animated cave - Iseult Gillespie">
            <a:hlinkClick r:id="rId3"/>
          </p:cNvPr>
          <p:cNvSpPr/>
          <p:nvPr/>
        </p:nvSpPr>
        <p:spPr>
          <a:xfrm>
            <a:off x="706325" y="1454025"/>
            <a:ext cx="4339267" cy="3254450"/>
          </a:xfrm>
          <a:prstGeom prst="rect">
            <a:avLst/>
          </a:prstGeom>
          <a:blipFill>
            <a:blip r:embed="rId4">
              <a:alphaModFix/>
            </a:blip>
            <a:stretch>
              <a:fillRect/>
            </a:stretch>
          </a:blipFill>
          <a:ln>
            <a:noFill/>
          </a:ln>
        </p:spPr>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49" name="Shape 549"/>
        <p:cNvGrpSpPr/>
        <p:nvPr/>
      </p:nvGrpSpPr>
      <p:grpSpPr>
        <a:xfrm>
          <a:off x="0" y="0"/>
          <a:ext cx="0" cy="0"/>
          <a:chOff x="0" y="0"/>
          <a:chExt cx="0" cy="0"/>
        </a:xfrm>
      </p:grpSpPr>
      <p:sp>
        <p:nvSpPr>
          <p:cNvPr id="550" name="Shape 550"/>
          <p:cNvSpPr txBox="1"/>
          <p:nvPr>
            <p:ph type="title"/>
          </p:nvPr>
        </p:nvSpPr>
        <p:spPr>
          <a:xfrm>
            <a:off x="631400" y="385750"/>
            <a:ext cx="8471400" cy="1198500"/>
          </a:xfrm>
          <a:prstGeom prst="rect">
            <a:avLst/>
          </a:prstGeom>
        </p:spPr>
        <p:txBody>
          <a:bodyPr anchorCtr="0" anchor="t" bIns="91425" lIns="91425" rIns="91425" wrap="square" tIns="91425">
            <a:noAutofit/>
          </a:bodyPr>
          <a:lstStyle/>
          <a:p>
            <a:pPr indent="0" lvl="0" marL="0" rtl="0">
              <a:spcBef>
                <a:spcPts val="0"/>
              </a:spcBef>
              <a:buNone/>
            </a:pPr>
            <a:r>
              <a:rPr lang="en" sz="3000"/>
              <a:t>The Real Jesus</a:t>
            </a:r>
          </a:p>
        </p:txBody>
      </p:sp>
      <p:sp>
        <p:nvSpPr>
          <p:cNvPr id="551" name="Shape 551"/>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552" name="Shape 552"/>
          <p:cNvSpPr txBox="1"/>
          <p:nvPr/>
        </p:nvSpPr>
        <p:spPr>
          <a:xfrm>
            <a:off x="732300" y="1414300"/>
            <a:ext cx="3359100" cy="2597400"/>
          </a:xfrm>
          <a:prstGeom prst="rect">
            <a:avLst/>
          </a:prstGeom>
          <a:noFill/>
          <a:ln>
            <a:noFill/>
          </a:ln>
        </p:spPr>
        <p:txBody>
          <a:bodyPr anchorCtr="0" anchor="t" bIns="91425" lIns="91425" rIns="91425" wrap="square" tIns="91425">
            <a:noAutofit/>
          </a:bodyPr>
          <a:lstStyle/>
          <a:p>
            <a:pPr indent="-69850" lvl="0" marL="0" rtl="0">
              <a:spcBef>
                <a:spcPts val="600"/>
              </a:spcBef>
              <a:buClr>
                <a:schemeClr val="dk1"/>
              </a:buClr>
              <a:buSzPts val="1100"/>
              <a:buFont typeface="Arial"/>
              <a:buNone/>
            </a:pPr>
            <a:r>
              <a:rPr lang="en" sz="2000" u="sng">
                <a:solidFill>
                  <a:srgbClr val="0000FF"/>
                </a:solidFill>
                <a:latin typeface="Raleway"/>
                <a:ea typeface="Raleway"/>
                <a:cs typeface="Raleway"/>
                <a:sym typeface="Raleway"/>
                <a:hlinkClick r:id="rId3"/>
              </a:rPr>
              <a:t>“What Archaeology Is Telling Us About the Real Jesus”</a:t>
            </a:r>
          </a:p>
          <a:p>
            <a:pPr indent="-69850" lvl="0" marL="0" rtl="0">
              <a:spcBef>
                <a:spcPts val="600"/>
              </a:spcBef>
              <a:buClr>
                <a:schemeClr val="dk1"/>
              </a:buClr>
              <a:buSzPts val="1100"/>
              <a:buFont typeface="Arial"/>
              <a:buNone/>
            </a:pPr>
            <a:r>
              <a:t/>
            </a:r>
            <a:endParaRPr sz="2000">
              <a:solidFill>
                <a:srgbClr val="0000FF"/>
              </a:solidFill>
              <a:latin typeface="Raleway"/>
              <a:ea typeface="Raleway"/>
              <a:cs typeface="Raleway"/>
              <a:sym typeface="Raleway"/>
            </a:endParaRPr>
          </a:p>
          <a:p>
            <a:pPr indent="-69850" lvl="0" marL="0" rtl="0">
              <a:spcBef>
                <a:spcPts val="600"/>
              </a:spcBef>
              <a:buClr>
                <a:schemeClr val="dk1"/>
              </a:buClr>
              <a:buSzPts val="1100"/>
              <a:buFont typeface="Arial"/>
              <a:buNone/>
            </a:pPr>
            <a:r>
              <a:rPr lang="en" sz="2000">
                <a:solidFill>
                  <a:srgbClr val="0000FF"/>
                </a:solidFill>
                <a:latin typeface="Raleway"/>
                <a:ea typeface="Raleway"/>
                <a:cs typeface="Raleway"/>
                <a:sym typeface="Raleway"/>
              </a:rPr>
              <a:t>+</a:t>
            </a:r>
            <a:r>
              <a:rPr lang="en" sz="2000" u="sng">
                <a:solidFill>
                  <a:srgbClr val="0000FF"/>
                </a:solidFill>
                <a:latin typeface="Raleway"/>
                <a:ea typeface="Raleway"/>
                <a:cs typeface="Raleway"/>
                <a:sym typeface="Raleway"/>
                <a:hlinkClick r:id="rId4"/>
              </a:rPr>
              <a:t>Click to explore portrayals of Jesus</a:t>
            </a:r>
          </a:p>
        </p:txBody>
      </p:sp>
      <p:pic>
        <p:nvPicPr>
          <p:cNvPr id="553" name="Shape 553"/>
          <p:cNvPicPr preferRelativeResize="0"/>
          <p:nvPr/>
        </p:nvPicPr>
        <p:blipFill>
          <a:blip r:embed="rId5">
            <a:alphaModFix/>
          </a:blip>
          <a:stretch>
            <a:fillRect/>
          </a:stretch>
        </p:blipFill>
        <p:spPr>
          <a:xfrm>
            <a:off x="5287775" y="771188"/>
            <a:ext cx="2457700" cy="3601125"/>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57" name="Shape 557"/>
        <p:cNvGrpSpPr/>
        <p:nvPr/>
      </p:nvGrpSpPr>
      <p:grpSpPr>
        <a:xfrm>
          <a:off x="0" y="0"/>
          <a:ext cx="0" cy="0"/>
          <a:chOff x="0" y="0"/>
          <a:chExt cx="0" cy="0"/>
        </a:xfrm>
      </p:grpSpPr>
      <p:sp>
        <p:nvSpPr>
          <p:cNvPr id="558" name="Shape 558"/>
          <p:cNvSpPr txBox="1"/>
          <p:nvPr>
            <p:ph type="title"/>
          </p:nvPr>
        </p:nvSpPr>
        <p:spPr>
          <a:xfrm>
            <a:off x="631400" y="385750"/>
            <a:ext cx="8471400" cy="1198500"/>
          </a:xfrm>
          <a:prstGeom prst="rect">
            <a:avLst/>
          </a:prstGeom>
        </p:spPr>
        <p:txBody>
          <a:bodyPr anchorCtr="0" anchor="t" bIns="91425" lIns="91425" rIns="91425" wrap="square" tIns="91425">
            <a:noAutofit/>
          </a:bodyPr>
          <a:lstStyle/>
          <a:p>
            <a:pPr indent="0" lvl="0" marL="0" rtl="0">
              <a:spcBef>
                <a:spcPts val="0"/>
              </a:spcBef>
              <a:buNone/>
            </a:pPr>
            <a:r>
              <a:rPr lang="en" sz="3000"/>
              <a:t>Texas Textbooks</a:t>
            </a:r>
          </a:p>
        </p:txBody>
      </p:sp>
      <p:sp>
        <p:nvSpPr>
          <p:cNvPr id="559" name="Shape 559"/>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560" name="Shape 560"/>
          <p:cNvSpPr txBox="1"/>
          <p:nvPr/>
        </p:nvSpPr>
        <p:spPr>
          <a:xfrm>
            <a:off x="732300" y="1414300"/>
            <a:ext cx="5150100" cy="2597400"/>
          </a:xfrm>
          <a:prstGeom prst="rect">
            <a:avLst/>
          </a:prstGeom>
          <a:noFill/>
          <a:ln>
            <a:noFill/>
          </a:ln>
        </p:spPr>
        <p:txBody>
          <a:bodyPr anchorCtr="0" anchor="t" bIns="91425" lIns="91425" rIns="91425" wrap="square" tIns="91425">
            <a:noAutofit/>
          </a:bodyPr>
          <a:lstStyle/>
          <a:p>
            <a:pPr indent="-355600" lvl="0" marL="457200" rtl="0">
              <a:spcBef>
                <a:spcPts val="600"/>
              </a:spcBef>
              <a:buClr>
                <a:srgbClr val="4BB5D9"/>
              </a:buClr>
              <a:buSzPts val="2000"/>
              <a:buFont typeface="Raleway"/>
              <a:buChar char="»"/>
            </a:pPr>
            <a:r>
              <a:rPr lang="en" sz="2000" u="sng">
                <a:solidFill>
                  <a:schemeClr val="hlink"/>
                </a:solidFill>
                <a:latin typeface="Raleway"/>
                <a:ea typeface="Raleway"/>
                <a:cs typeface="Raleway"/>
                <a:sym typeface="Raleway"/>
                <a:hlinkClick r:id="rId3"/>
              </a:rPr>
              <a:t>Texas Textbook Called Out As 'Racist' Against Mexican-Americans</a:t>
            </a:r>
            <a:br>
              <a:rPr lang="en" sz="2000">
                <a:solidFill>
                  <a:srgbClr val="607896"/>
                </a:solidFill>
                <a:latin typeface="Raleway"/>
                <a:ea typeface="Raleway"/>
                <a:cs typeface="Raleway"/>
                <a:sym typeface="Raleway"/>
              </a:rPr>
            </a:br>
          </a:p>
          <a:p>
            <a:pPr indent="-355600" lvl="0" marL="457200" rtl="0">
              <a:spcBef>
                <a:spcPts val="600"/>
              </a:spcBef>
              <a:buClr>
                <a:srgbClr val="4BB5D9"/>
              </a:buClr>
              <a:buSzPts val="2000"/>
              <a:buFont typeface="Raleway"/>
              <a:buChar char="»"/>
            </a:pPr>
            <a:r>
              <a:rPr lang="en" sz="2000" u="sng">
                <a:solidFill>
                  <a:schemeClr val="hlink"/>
                </a:solidFill>
                <a:latin typeface="Raleway"/>
                <a:ea typeface="Raleway"/>
                <a:cs typeface="Raleway"/>
                <a:sym typeface="Raleway"/>
                <a:hlinkClick r:id="rId4"/>
              </a:rPr>
              <a:t>Do new Texas textbooks whitewash slavery and segregation?</a:t>
            </a:r>
          </a:p>
        </p:txBody>
      </p:sp>
      <p:pic>
        <p:nvPicPr>
          <p:cNvPr id="561" name="Shape 561"/>
          <p:cNvPicPr preferRelativeResize="0"/>
          <p:nvPr/>
        </p:nvPicPr>
        <p:blipFill>
          <a:blip r:embed="rId5">
            <a:alphaModFix/>
          </a:blip>
          <a:stretch>
            <a:fillRect/>
          </a:stretch>
        </p:blipFill>
        <p:spPr>
          <a:xfrm>
            <a:off x="6106700" y="514825"/>
            <a:ext cx="2438400" cy="2438400"/>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65" name="Shape 565"/>
        <p:cNvGrpSpPr/>
        <p:nvPr/>
      </p:nvGrpSpPr>
      <p:grpSpPr>
        <a:xfrm>
          <a:off x="0" y="0"/>
          <a:ext cx="0" cy="0"/>
          <a:chOff x="0" y="0"/>
          <a:chExt cx="0" cy="0"/>
        </a:xfrm>
      </p:grpSpPr>
      <p:sp>
        <p:nvSpPr>
          <p:cNvPr id="566" name="Shape 566"/>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5000"/>
              <a:t>Are Emotions Always Linked to Belief?</a:t>
            </a:r>
          </a:p>
        </p:txBody>
      </p:sp>
      <p:sp>
        <p:nvSpPr>
          <p:cNvPr id="567" name="Shape 567"/>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568" name="Shape 568"/>
          <p:cNvSpPr txBox="1"/>
          <p:nvPr/>
        </p:nvSpPr>
        <p:spPr>
          <a:xfrm>
            <a:off x="62575" y="4793100"/>
            <a:ext cx="2853300" cy="2127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r>
              <a:rPr lang="en"/>
              <a:t> - Emotions</a:t>
            </a: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72" name="Shape 572"/>
        <p:cNvGrpSpPr/>
        <p:nvPr/>
      </p:nvGrpSpPr>
      <p:grpSpPr>
        <a:xfrm>
          <a:off x="0" y="0"/>
          <a:ext cx="0" cy="0"/>
          <a:chOff x="0" y="0"/>
          <a:chExt cx="0" cy="0"/>
        </a:xfrm>
      </p:grpSpPr>
      <p:sp>
        <p:nvSpPr>
          <p:cNvPr id="573" name="Shape 573"/>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5000"/>
              <a:t>Can we know things which are beyond our personal present experience</a:t>
            </a:r>
            <a:r>
              <a:rPr lang="en" sz="5000"/>
              <a:t>?</a:t>
            </a:r>
          </a:p>
        </p:txBody>
      </p:sp>
      <p:sp>
        <p:nvSpPr>
          <p:cNvPr id="574" name="Shape 574"/>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575" name="Shape 575"/>
          <p:cNvSpPr txBox="1"/>
          <p:nvPr/>
        </p:nvSpPr>
        <p:spPr>
          <a:xfrm>
            <a:off x="62575" y="4793100"/>
            <a:ext cx="2853300" cy="2127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r>
              <a:rPr lang="en"/>
              <a:t> - Memory</a:t>
            </a: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79" name="Shape 579"/>
        <p:cNvGrpSpPr/>
        <p:nvPr/>
      </p:nvGrpSpPr>
      <p:grpSpPr>
        <a:xfrm>
          <a:off x="0" y="0"/>
          <a:ext cx="0" cy="0"/>
          <a:chOff x="0" y="0"/>
          <a:chExt cx="0" cy="0"/>
        </a:xfrm>
      </p:grpSpPr>
      <p:sp>
        <p:nvSpPr>
          <p:cNvPr id="580" name="Shape 580"/>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5000"/>
              <a:t>Is eyewitness testimony a reliable source of evidence</a:t>
            </a:r>
            <a:r>
              <a:rPr lang="en" sz="5000"/>
              <a:t>?</a:t>
            </a:r>
          </a:p>
        </p:txBody>
      </p:sp>
      <p:sp>
        <p:nvSpPr>
          <p:cNvPr id="581" name="Shape 581"/>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582" name="Shape 582"/>
          <p:cNvSpPr txBox="1"/>
          <p:nvPr/>
        </p:nvSpPr>
        <p:spPr>
          <a:xfrm>
            <a:off x="62575" y="4793100"/>
            <a:ext cx="2853300" cy="2127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r>
              <a:rPr lang="en"/>
              <a:t> - Memory</a:t>
            </a: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86" name="Shape 586"/>
        <p:cNvGrpSpPr/>
        <p:nvPr/>
      </p:nvGrpSpPr>
      <p:grpSpPr>
        <a:xfrm>
          <a:off x="0" y="0"/>
          <a:ext cx="0" cy="0"/>
          <a:chOff x="0" y="0"/>
          <a:chExt cx="0" cy="0"/>
        </a:xfrm>
      </p:grpSpPr>
      <p:sp>
        <p:nvSpPr>
          <p:cNvPr id="587" name="Shape 587"/>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5000"/>
              <a:t>Can our beliefs contaminate our memory?</a:t>
            </a:r>
          </a:p>
        </p:txBody>
      </p:sp>
      <p:sp>
        <p:nvSpPr>
          <p:cNvPr id="588" name="Shape 588"/>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589" name="Shape 589"/>
          <p:cNvSpPr txBox="1"/>
          <p:nvPr/>
        </p:nvSpPr>
        <p:spPr>
          <a:xfrm>
            <a:off x="62575" y="4793100"/>
            <a:ext cx="2853300" cy="2127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r>
              <a:rPr lang="en"/>
              <a:t> - Memory</a:t>
            </a: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93" name="Shape 593"/>
        <p:cNvGrpSpPr/>
        <p:nvPr/>
      </p:nvGrpSpPr>
      <p:grpSpPr>
        <a:xfrm>
          <a:off x="0" y="0"/>
          <a:ext cx="0" cy="0"/>
          <a:chOff x="0" y="0"/>
          <a:chExt cx="0" cy="0"/>
        </a:xfrm>
      </p:grpSpPr>
      <p:sp>
        <p:nvSpPr>
          <p:cNvPr id="594" name="Shape 594"/>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5000"/>
              <a:t>What is unique about the methodology of history?</a:t>
            </a:r>
          </a:p>
        </p:txBody>
      </p:sp>
      <p:sp>
        <p:nvSpPr>
          <p:cNvPr id="595" name="Shape 595"/>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596" name="Shape 596"/>
          <p:cNvSpPr txBox="1"/>
          <p:nvPr/>
        </p:nvSpPr>
        <p:spPr>
          <a:xfrm>
            <a:off x="225275" y="4768050"/>
            <a:ext cx="2890800" cy="2754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r>
              <a:rPr lang="en"/>
              <a:t> </a:t>
            </a: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00" name="Shape 600"/>
        <p:cNvGrpSpPr/>
        <p:nvPr/>
      </p:nvGrpSpPr>
      <p:grpSpPr>
        <a:xfrm>
          <a:off x="0" y="0"/>
          <a:ext cx="0" cy="0"/>
          <a:chOff x="0" y="0"/>
          <a:chExt cx="0" cy="0"/>
        </a:xfrm>
      </p:grpSpPr>
      <p:sp>
        <p:nvSpPr>
          <p:cNvPr id="601" name="Shape 601"/>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5000"/>
              <a:t>How do we decide which events are historically significant?</a:t>
            </a:r>
          </a:p>
        </p:txBody>
      </p:sp>
      <p:sp>
        <p:nvSpPr>
          <p:cNvPr id="602" name="Shape 602"/>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603" name="Shape 603"/>
          <p:cNvSpPr txBox="1"/>
          <p:nvPr/>
        </p:nvSpPr>
        <p:spPr>
          <a:xfrm>
            <a:off x="225275" y="4768050"/>
            <a:ext cx="2890800" cy="2754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r>
              <a:rPr lang="en"/>
              <a:t> </a:t>
            </a:r>
          </a:p>
        </p:txBody>
      </p:sp>
      <p:sp>
        <p:nvSpPr>
          <p:cNvPr id="604" name="Shape 604"/>
          <p:cNvSpPr txBox="1"/>
          <p:nvPr/>
        </p:nvSpPr>
        <p:spPr>
          <a:xfrm>
            <a:off x="2402800" y="4805600"/>
            <a:ext cx="6201600" cy="275400"/>
          </a:xfrm>
          <a:prstGeom prst="rect">
            <a:avLst/>
          </a:prstGeom>
          <a:noFill/>
          <a:ln>
            <a:noFill/>
          </a:ln>
        </p:spPr>
        <p:txBody>
          <a:bodyPr anchorCtr="0" anchor="t" bIns="91425" lIns="91425" rIns="91425" wrap="square" tIns="91425">
            <a:noAutofit/>
          </a:bodyPr>
          <a:lstStyle/>
          <a:p>
            <a:pPr indent="0" lvl="0" marL="0" algn="r">
              <a:spcBef>
                <a:spcPts val="0"/>
              </a:spcBef>
              <a:buNone/>
            </a:pPr>
            <a:r>
              <a:rPr lang="en" u="sng">
                <a:solidFill>
                  <a:schemeClr val="hlink"/>
                </a:solidFill>
                <a:hlinkClick r:id="rId4"/>
              </a:rPr>
              <a:t>A History of the World in 100 Objects</a:t>
            </a: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08" name="Shape 608"/>
        <p:cNvGrpSpPr/>
        <p:nvPr/>
      </p:nvGrpSpPr>
      <p:grpSpPr>
        <a:xfrm>
          <a:off x="0" y="0"/>
          <a:ext cx="0" cy="0"/>
          <a:chOff x="0" y="0"/>
          <a:chExt cx="0" cy="0"/>
        </a:xfrm>
      </p:grpSpPr>
      <p:sp>
        <p:nvSpPr>
          <p:cNvPr id="609" name="Shape 609"/>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5000"/>
              <a:t>Is it possible for historical writing to be free from perspective?</a:t>
            </a:r>
          </a:p>
        </p:txBody>
      </p:sp>
      <p:sp>
        <p:nvSpPr>
          <p:cNvPr id="610" name="Shape 610"/>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611" name="Shape 611"/>
          <p:cNvSpPr txBox="1"/>
          <p:nvPr/>
        </p:nvSpPr>
        <p:spPr>
          <a:xfrm>
            <a:off x="225275" y="4768050"/>
            <a:ext cx="2890800" cy="2754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r>
              <a:rPr lang="en"/>
              <a:t> - Figure 14</a:t>
            </a:r>
            <a:r>
              <a:rPr lang="en"/>
              <a:t> </a:t>
            </a: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15" name="Shape 615"/>
        <p:cNvGrpSpPr/>
        <p:nvPr/>
      </p:nvGrpSpPr>
      <p:grpSpPr>
        <a:xfrm>
          <a:off x="0" y="0"/>
          <a:ext cx="0" cy="0"/>
          <a:chOff x="0" y="0"/>
          <a:chExt cx="0" cy="0"/>
        </a:xfrm>
      </p:grpSpPr>
      <p:sp>
        <p:nvSpPr>
          <p:cNvPr id="616" name="Shape 616"/>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5000"/>
              <a:t>How does a historian assess the reliability of sources?</a:t>
            </a:r>
          </a:p>
        </p:txBody>
      </p:sp>
      <p:sp>
        <p:nvSpPr>
          <p:cNvPr id="617" name="Shape 617"/>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618" name="Shape 618"/>
          <p:cNvSpPr txBox="1"/>
          <p:nvPr/>
        </p:nvSpPr>
        <p:spPr>
          <a:xfrm>
            <a:off x="225275" y="4768050"/>
            <a:ext cx="2890800" cy="2754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r>
              <a:rPr lang="en"/>
              <a:t> - Figure 14</a:t>
            </a:r>
            <a:r>
              <a:rPr lang="en"/>
              <a:t> </a:t>
            </a: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22" name="Shape 622"/>
        <p:cNvGrpSpPr/>
        <p:nvPr/>
      </p:nvGrpSpPr>
      <p:grpSpPr>
        <a:xfrm>
          <a:off x="0" y="0"/>
          <a:ext cx="0" cy="0"/>
          <a:chOff x="0" y="0"/>
          <a:chExt cx="0" cy="0"/>
        </a:xfrm>
      </p:grpSpPr>
      <p:sp>
        <p:nvSpPr>
          <p:cNvPr id="623" name="Shape 623"/>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5000"/>
              <a:t>How can one gauge the extent to which a history is told from a particular cultural or national perspective?</a:t>
            </a:r>
          </a:p>
        </p:txBody>
      </p:sp>
      <p:sp>
        <p:nvSpPr>
          <p:cNvPr id="624" name="Shape 624"/>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625" name="Shape 625"/>
          <p:cNvSpPr txBox="1"/>
          <p:nvPr/>
        </p:nvSpPr>
        <p:spPr>
          <a:xfrm>
            <a:off x="225275" y="4768050"/>
            <a:ext cx="2890800" cy="2754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r>
              <a:rPr lang="en"/>
              <a:t> - Figure 14</a:t>
            </a:r>
            <a:r>
              <a:rPr lang="en"/>
              <a:t> </a:t>
            </a: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29" name="Shape 629"/>
        <p:cNvGrpSpPr/>
        <p:nvPr/>
      </p:nvGrpSpPr>
      <p:grpSpPr>
        <a:xfrm>
          <a:off x="0" y="0"/>
          <a:ext cx="0" cy="0"/>
          <a:chOff x="0" y="0"/>
          <a:chExt cx="0" cy="0"/>
        </a:xfrm>
      </p:grpSpPr>
      <p:sp>
        <p:nvSpPr>
          <p:cNvPr id="630" name="Shape 630"/>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5000"/>
              <a:t>What is a fact in history?</a:t>
            </a:r>
          </a:p>
        </p:txBody>
      </p:sp>
      <p:sp>
        <p:nvSpPr>
          <p:cNvPr id="631" name="Shape 631"/>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632" name="Shape 632"/>
          <p:cNvSpPr txBox="1"/>
          <p:nvPr/>
        </p:nvSpPr>
        <p:spPr>
          <a:xfrm>
            <a:off x="225275" y="4768050"/>
            <a:ext cx="2890800" cy="2754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r>
              <a:rPr lang="en"/>
              <a:t> - Figure 14 </a:t>
            </a: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36" name="Shape 636"/>
        <p:cNvGrpSpPr/>
        <p:nvPr/>
      </p:nvGrpSpPr>
      <p:grpSpPr>
        <a:xfrm>
          <a:off x="0" y="0"/>
          <a:ext cx="0" cy="0"/>
          <a:chOff x="0" y="0"/>
          <a:chExt cx="0" cy="0"/>
        </a:xfrm>
      </p:grpSpPr>
      <p:sp>
        <p:nvSpPr>
          <p:cNvPr id="637" name="Shape 637"/>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5000"/>
              <a:t>How can historical accounts be assessed?</a:t>
            </a:r>
          </a:p>
        </p:txBody>
      </p:sp>
      <p:sp>
        <p:nvSpPr>
          <p:cNvPr id="638" name="Shape 638"/>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639" name="Shape 639"/>
          <p:cNvSpPr txBox="1"/>
          <p:nvPr/>
        </p:nvSpPr>
        <p:spPr>
          <a:xfrm>
            <a:off x="225275" y="4768050"/>
            <a:ext cx="2890800" cy="2754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r>
              <a:rPr lang="en"/>
              <a:t> - Figure 14 </a:t>
            </a: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43" name="Shape 643"/>
        <p:cNvGrpSpPr/>
        <p:nvPr/>
      </p:nvGrpSpPr>
      <p:grpSpPr>
        <a:xfrm>
          <a:off x="0" y="0"/>
          <a:ext cx="0" cy="0"/>
          <a:chOff x="0" y="0"/>
          <a:chExt cx="0" cy="0"/>
        </a:xfrm>
      </p:grpSpPr>
      <p:sp>
        <p:nvSpPr>
          <p:cNvPr id="644" name="Shape 644"/>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5000"/>
              <a:t>What is the relation between the style of language used and the history written?</a:t>
            </a:r>
          </a:p>
        </p:txBody>
      </p:sp>
      <p:sp>
        <p:nvSpPr>
          <p:cNvPr id="645" name="Shape 645"/>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646" name="Shape 646"/>
          <p:cNvSpPr txBox="1"/>
          <p:nvPr/>
        </p:nvSpPr>
        <p:spPr>
          <a:xfrm>
            <a:off x="225275" y="4768050"/>
            <a:ext cx="2890800" cy="2754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r>
              <a:rPr lang="en"/>
              <a:t> - Figure 14 </a:t>
            </a: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50" name="Shape 650"/>
        <p:cNvGrpSpPr/>
        <p:nvPr/>
      </p:nvGrpSpPr>
      <p:grpSpPr>
        <a:xfrm>
          <a:off x="0" y="0"/>
          <a:ext cx="0" cy="0"/>
          <a:chOff x="0" y="0"/>
          <a:chExt cx="0" cy="0"/>
        </a:xfrm>
      </p:grpSpPr>
      <p:sp>
        <p:nvSpPr>
          <p:cNvPr id="651" name="Shape 651"/>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5000"/>
              <a:t>How have we recorded information through time?</a:t>
            </a:r>
          </a:p>
        </p:txBody>
      </p:sp>
      <p:sp>
        <p:nvSpPr>
          <p:cNvPr id="652" name="Shape 652"/>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653" name="Shape 653"/>
          <p:cNvSpPr txBox="1"/>
          <p:nvPr/>
        </p:nvSpPr>
        <p:spPr>
          <a:xfrm>
            <a:off x="225275" y="4768050"/>
            <a:ext cx="2890800" cy="2754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History of Information</a:t>
            </a: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57" name="Shape 657"/>
        <p:cNvGrpSpPr/>
        <p:nvPr/>
      </p:nvGrpSpPr>
      <p:grpSpPr>
        <a:xfrm>
          <a:off x="0" y="0"/>
          <a:ext cx="0" cy="0"/>
          <a:chOff x="0" y="0"/>
          <a:chExt cx="0" cy="0"/>
        </a:xfrm>
      </p:grpSpPr>
      <p:sp>
        <p:nvSpPr>
          <p:cNvPr id="658" name="Shape 658"/>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5000"/>
              <a:t>Is history created?</a:t>
            </a:r>
          </a:p>
        </p:txBody>
      </p:sp>
      <p:sp>
        <p:nvSpPr>
          <p:cNvPr id="659" name="Shape 659"/>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63" name="Shape 663"/>
        <p:cNvGrpSpPr/>
        <p:nvPr/>
      </p:nvGrpSpPr>
      <p:grpSpPr>
        <a:xfrm>
          <a:off x="0" y="0"/>
          <a:ext cx="0" cy="0"/>
          <a:chOff x="0" y="0"/>
          <a:chExt cx="0" cy="0"/>
        </a:xfrm>
      </p:grpSpPr>
      <p:sp>
        <p:nvSpPr>
          <p:cNvPr id="664" name="Shape 664"/>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5000"/>
              <a:t>Is there such a thing as moral knowledge?</a:t>
            </a:r>
          </a:p>
        </p:txBody>
      </p:sp>
      <p:sp>
        <p:nvSpPr>
          <p:cNvPr id="665" name="Shape 665"/>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666" name="Shape 666"/>
          <p:cNvSpPr txBox="1"/>
          <p:nvPr/>
        </p:nvSpPr>
        <p:spPr>
          <a:xfrm>
            <a:off x="225275" y="4768050"/>
            <a:ext cx="2890800" cy="2754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70" name="Shape 670"/>
        <p:cNvGrpSpPr/>
        <p:nvPr/>
      </p:nvGrpSpPr>
      <p:grpSpPr>
        <a:xfrm>
          <a:off x="0" y="0"/>
          <a:ext cx="0" cy="0"/>
          <a:chOff x="0" y="0"/>
          <a:chExt cx="0" cy="0"/>
        </a:xfrm>
      </p:grpSpPr>
      <p:sp>
        <p:nvSpPr>
          <p:cNvPr id="671" name="Shape 671"/>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5000"/>
              <a:t>Does the rightness or wrongness of an action depend on the situation?</a:t>
            </a:r>
          </a:p>
        </p:txBody>
      </p:sp>
      <p:sp>
        <p:nvSpPr>
          <p:cNvPr id="672" name="Shape 672"/>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673" name="Shape 673"/>
          <p:cNvSpPr txBox="1"/>
          <p:nvPr/>
        </p:nvSpPr>
        <p:spPr>
          <a:xfrm>
            <a:off x="225275" y="4768050"/>
            <a:ext cx="2890800" cy="2754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77" name="Shape 677"/>
        <p:cNvGrpSpPr/>
        <p:nvPr/>
      </p:nvGrpSpPr>
      <p:grpSpPr>
        <a:xfrm>
          <a:off x="0" y="0"/>
          <a:ext cx="0" cy="0"/>
          <a:chOff x="0" y="0"/>
          <a:chExt cx="0" cy="0"/>
        </a:xfrm>
      </p:grpSpPr>
      <p:sp>
        <p:nvSpPr>
          <p:cNvPr id="678" name="Shape 678"/>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5000"/>
              <a:t>Are all moral opinions equally valid?</a:t>
            </a:r>
          </a:p>
        </p:txBody>
      </p:sp>
      <p:sp>
        <p:nvSpPr>
          <p:cNvPr id="679" name="Shape 679"/>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680" name="Shape 680"/>
          <p:cNvSpPr txBox="1"/>
          <p:nvPr/>
        </p:nvSpPr>
        <p:spPr>
          <a:xfrm>
            <a:off x="225275" y="4768050"/>
            <a:ext cx="2890800" cy="2754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84" name="Shape 684"/>
        <p:cNvGrpSpPr/>
        <p:nvPr/>
      </p:nvGrpSpPr>
      <p:grpSpPr>
        <a:xfrm>
          <a:off x="0" y="0"/>
          <a:ext cx="0" cy="0"/>
          <a:chOff x="0" y="0"/>
          <a:chExt cx="0" cy="0"/>
        </a:xfrm>
      </p:grpSpPr>
      <p:sp>
        <p:nvSpPr>
          <p:cNvPr id="685" name="Shape 685"/>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5000"/>
              <a:t>Is there such a thing as a moral fact?</a:t>
            </a:r>
          </a:p>
        </p:txBody>
      </p:sp>
      <p:sp>
        <p:nvSpPr>
          <p:cNvPr id="686" name="Shape 686"/>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687" name="Shape 687"/>
          <p:cNvSpPr txBox="1"/>
          <p:nvPr/>
        </p:nvSpPr>
        <p:spPr>
          <a:xfrm>
            <a:off x="225275" y="4768050"/>
            <a:ext cx="2890800" cy="2754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91" name="Shape 691"/>
        <p:cNvGrpSpPr/>
        <p:nvPr/>
      </p:nvGrpSpPr>
      <p:grpSpPr>
        <a:xfrm>
          <a:off x="0" y="0"/>
          <a:ext cx="0" cy="0"/>
          <a:chOff x="0" y="0"/>
          <a:chExt cx="0" cy="0"/>
        </a:xfrm>
      </p:grpSpPr>
      <p:sp>
        <p:nvSpPr>
          <p:cNvPr id="692" name="Shape 692"/>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5000"/>
              <a:t>How are conflicts between different ethical systems resolved?</a:t>
            </a:r>
          </a:p>
        </p:txBody>
      </p:sp>
      <p:sp>
        <p:nvSpPr>
          <p:cNvPr id="693" name="Shape 693"/>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694" name="Shape 694"/>
          <p:cNvSpPr txBox="1"/>
          <p:nvPr/>
        </p:nvSpPr>
        <p:spPr>
          <a:xfrm>
            <a:off x="225275" y="4768050"/>
            <a:ext cx="2890800" cy="2754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r>
              <a:rPr lang="en"/>
              <a:t> - Figure 16</a:t>
            </a: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98" name="Shape 698"/>
        <p:cNvGrpSpPr/>
        <p:nvPr/>
      </p:nvGrpSpPr>
      <p:grpSpPr>
        <a:xfrm>
          <a:off x="0" y="0"/>
          <a:ext cx="0" cy="0"/>
          <a:chOff x="0" y="0"/>
          <a:chExt cx="0" cy="0"/>
        </a:xfrm>
      </p:grpSpPr>
      <p:sp>
        <p:nvSpPr>
          <p:cNvPr id="699" name="Shape 699"/>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5000"/>
              <a:t>To what extent might lack of knowledge be an excuse for unethical conduct?</a:t>
            </a:r>
          </a:p>
        </p:txBody>
      </p:sp>
      <p:sp>
        <p:nvSpPr>
          <p:cNvPr id="700" name="Shape 700"/>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701" name="Shape 701"/>
          <p:cNvSpPr txBox="1"/>
          <p:nvPr/>
        </p:nvSpPr>
        <p:spPr>
          <a:xfrm>
            <a:off x="225275" y="4768050"/>
            <a:ext cx="2890800" cy="2754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r>
              <a:rPr lang="en"/>
              <a:t> - Figure 16</a:t>
            </a: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05" name="Shape 705"/>
        <p:cNvGrpSpPr/>
        <p:nvPr/>
      </p:nvGrpSpPr>
      <p:grpSpPr>
        <a:xfrm>
          <a:off x="0" y="0"/>
          <a:ext cx="0" cy="0"/>
          <a:chOff x="0" y="0"/>
          <a:chExt cx="0" cy="0"/>
        </a:xfrm>
      </p:grpSpPr>
      <p:sp>
        <p:nvSpPr>
          <p:cNvPr id="706" name="Shape 706"/>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5000"/>
              <a:t>To what extent might possession of knowledge carry with it moral obligations?</a:t>
            </a:r>
          </a:p>
        </p:txBody>
      </p:sp>
      <p:sp>
        <p:nvSpPr>
          <p:cNvPr id="707" name="Shape 707"/>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708" name="Shape 708"/>
          <p:cNvSpPr txBox="1"/>
          <p:nvPr/>
        </p:nvSpPr>
        <p:spPr>
          <a:xfrm>
            <a:off x="225275" y="4768050"/>
            <a:ext cx="2890800" cy="2754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r>
              <a:rPr lang="en"/>
              <a:t> - Figure 16</a:t>
            </a: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12" name="Shape 712"/>
        <p:cNvGrpSpPr/>
        <p:nvPr/>
      </p:nvGrpSpPr>
      <p:grpSpPr>
        <a:xfrm>
          <a:off x="0" y="0"/>
          <a:ext cx="0" cy="0"/>
          <a:chOff x="0" y="0"/>
          <a:chExt cx="0" cy="0"/>
        </a:xfrm>
      </p:grpSpPr>
      <p:sp>
        <p:nvSpPr>
          <p:cNvPr id="713" name="Shape 713"/>
          <p:cNvSpPr txBox="1"/>
          <p:nvPr>
            <p:ph type="title"/>
          </p:nvPr>
        </p:nvSpPr>
        <p:spPr>
          <a:xfrm>
            <a:off x="550500" y="230850"/>
            <a:ext cx="8209500" cy="814500"/>
          </a:xfrm>
          <a:prstGeom prst="rect">
            <a:avLst/>
          </a:prstGeom>
        </p:spPr>
        <p:txBody>
          <a:bodyPr anchorCtr="0" anchor="t" bIns="91425" lIns="91425" rIns="91425" wrap="square" tIns="91425">
            <a:noAutofit/>
          </a:bodyPr>
          <a:lstStyle/>
          <a:p>
            <a:pPr indent="0" lvl="0" marL="0" rtl="0">
              <a:spcBef>
                <a:spcPts val="0"/>
              </a:spcBef>
              <a:buNone/>
            </a:pPr>
            <a:r>
              <a:rPr lang="en" sz="5000"/>
              <a:t>For Political Cartoons:</a:t>
            </a:r>
          </a:p>
        </p:txBody>
      </p:sp>
      <p:sp>
        <p:nvSpPr>
          <p:cNvPr id="714" name="Shape 714"/>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715" name="Shape 715"/>
          <p:cNvSpPr txBox="1"/>
          <p:nvPr/>
        </p:nvSpPr>
        <p:spPr>
          <a:xfrm>
            <a:off x="62575" y="4793100"/>
            <a:ext cx="2853300" cy="2127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 </a:t>
            </a:r>
          </a:p>
        </p:txBody>
      </p:sp>
      <p:sp>
        <p:nvSpPr>
          <p:cNvPr id="716" name="Shape 716"/>
          <p:cNvSpPr txBox="1"/>
          <p:nvPr/>
        </p:nvSpPr>
        <p:spPr>
          <a:xfrm>
            <a:off x="0" y="1093200"/>
            <a:ext cx="8760000" cy="3497100"/>
          </a:xfrm>
          <a:prstGeom prst="rect">
            <a:avLst/>
          </a:prstGeom>
          <a:noFill/>
          <a:ln>
            <a:noFill/>
          </a:ln>
        </p:spPr>
        <p:txBody>
          <a:bodyPr anchorCtr="0" anchor="t" bIns="91425" lIns="91425" rIns="91425" wrap="square" tIns="91425">
            <a:noAutofit/>
          </a:bodyPr>
          <a:lstStyle/>
          <a:p>
            <a:pPr indent="-317500" lvl="0" marL="698500" rtl="0">
              <a:lnSpc>
                <a:spcPct val="142857"/>
              </a:lnSpc>
              <a:spcBef>
                <a:spcPts val="0"/>
              </a:spcBef>
              <a:spcAft>
                <a:spcPts val="1300"/>
              </a:spcAft>
              <a:buClr>
                <a:srgbClr val="333333"/>
              </a:buClr>
              <a:buSzPts val="1400"/>
              <a:buFont typeface="Raleway"/>
              <a:buChar char="●"/>
            </a:pPr>
            <a:r>
              <a:rPr lang="en">
                <a:solidFill>
                  <a:srgbClr val="333333"/>
                </a:solidFill>
                <a:latin typeface="Raleway"/>
                <a:ea typeface="Raleway"/>
                <a:cs typeface="Raleway"/>
                <a:sym typeface="Raleway"/>
              </a:rPr>
              <a:t>Does the language employed in the cartoon convey the facts of the situation accurately?</a:t>
            </a:r>
          </a:p>
          <a:p>
            <a:pPr indent="-317500" lvl="0" marL="698500" rtl="0">
              <a:lnSpc>
                <a:spcPct val="142857"/>
              </a:lnSpc>
              <a:spcBef>
                <a:spcPts val="0"/>
              </a:spcBef>
              <a:spcAft>
                <a:spcPts val="1300"/>
              </a:spcAft>
              <a:buClr>
                <a:srgbClr val="333333"/>
              </a:buClr>
              <a:buSzPts val="1400"/>
              <a:buFont typeface="Raleway"/>
              <a:buChar char="●"/>
            </a:pPr>
            <a:r>
              <a:rPr lang="en">
                <a:solidFill>
                  <a:srgbClr val="333333"/>
                </a:solidFill>
                <a:latin typeface="Raleway"/>
                <a:ea typeface="Raleway"/>
                <a:cs typeface="Raleway"/>
                <a:sym typeface="Raleway"/>
              </a:rPr>
              <a:t>What emotional response(s) is (are) the cartoon likely to trigger in viewers?</a:t>
            </a:r>
          </a:p>
          <a:p>
            <a:pPr indent="-317500" lvl="0" marL="698500" rtl="0">
              <a:lnSpc>
                <a:spcPct val="142857"/>
              </a:lnSpc>
              <a:spcBef>
                <a:spcPts val="0"/>
              </a:spcBef>
              <a:spcAft>
                <a:spcPts val="1300"/>
              </a:spcAft>
              <a:buClr>
                <a:srgbClr val="333333"/>
              </a:buClr>
              <a:buSzPts val="1400"/>
              <a:buFont typeface="Raleway"/>
              <a:buChar char="●"/>
            </a:pPr>
            <a:r>
              <a:rPr lang="en">
                <a:solidFill>
                  <a:srgbClr val="333333"/>
                </a:solidFill>
                <a:latin typeface="Raleway"/>
                <a:ea typeface="Raleway"/>
                <a:cs typeface="Raleway"/>
                <a:sym typeface="Raleway"/>
              </a:rPr>
              <a:t>How are the means by which this, or any, political cartoon endeavours to convince people of a particular viewpoint different from the means by which other media strive to do the same thing?</a:t>
            </a:r>
          </a:p>
          <a:p>
            <a:pPr indent="-317500" lvl="0" marL="698500" rtl="0">
              <a:lnSpc>
                <a:spcPct val="142857"/>
              </a:lnSpc>
              <a:spcBef>
                <a:spcPts val="0"/>
              </a:spcBef>
              <a:spcAft>
                <a:spcPts val="1300"/>
              </a:spcAft>
              <a:buClr>
                <a:srgbClr val="333333"/>
              </a:buClr>
              <a:buSzPts val="1400"/>
              <a:buFont typeface="Raleway"/>
              <a:buChar char="●"/>
            </a:pPr>
            <a:r>
              <a:rPr lang="en">
                <a:solidFill>
                  <a:srgbClr val="333333"/>
                </a:solidFill>
                <a:latin typeface="Raleway"/>
                <a:ea typeface="Raleway"/>
                <a:cs typeface="Raleway"/>
                <a:sym typeface="Raleway"/>
              </a:rPr>
              <a:t>How is the use of an image to convey an idea different from the use of words to convey an idea?</a:t>
            </a:r>
          </a:p>
          <a:p>
            <a:pPr indent="-317500" lvl="0" marL="698500" rtl="0">
              <a:lnSpc>
                <a:spcPct val="142857"/>
              </a:lnSpc>
              <a:spcBef>
                <a:spcPts val="0"/>
              </a:spcBef>
              <a:spcAft>
                <a:spcPts val="1300"/>
              </a:spcAft>
              <a:buClr>
                <a:srgbClr val="333333"/>
              </a:buClr>
              <a:buSzPts val="1400"/>
              <a:buFont typeface="Raleway"/>
              <a:buChar char="●"/>
            </a:pPr>
            <a:r>
              <a:rPr lang="en">
                <a:solidFill>
                  <a:srgbClr val="333333"/>
                </a:solidFill>
                <a:latin typeface="Raleway"/>
                <a:ea typeface="Raleway"/>
                <a:cs typeface="Raleway"/>
                <a:sym typeface="Raleway"/>
              </a:rPr>
              <a:t>What reading, thinking and viewing skills does an audience require in order to be able to assess this (or any) political cartoon in a balanced way?</a:t>
            </a:r>
          </a:p>
          <a:p>
            <a:pPr indent="-317500" lvl="0" marL="698500" rtl="0">
              <a:lnSpc>
                <a:spcPct val="142857"/>
              </a:lnSpc>
              <a:spcBef>
                <a:spcPts val="0"/>
              </a:spcBef>
              <a:spcAft>
                <a:spcPts val="1300"/>
              </a:spcAft>
              <a:buClr>
                <a:srgbClr val="333333"/>
              </a:buClr>
              <a:buSzPts val="1400"/>
              <a:buFont typeface="Raleway"/>
              <a:buChar char="●"/>
            </a:pPr>
            <a:r>
              <a:rPr lang="en">
                <a:solidFill>
                  <a:srgbClr val="333333"/>
                </a:solidFill>
                <a:latin typeface="Raleway"/>
                <a:ea typeface="Raleway"/>
                <a:cs typeface="Raleway"/>
                <a:sym typeface="Raleway"/>
              </a:rPr>
              <a:t>To what extent does a political cartoonist count on his audience reacting out of intuition rather than reason?</a:t>
            </a:r>
          </a:p>
          <a:p>
            <a:pPr indent="-317500" lvl="0" marL="698500" rtl="0">
              <a:lnSpc>
                <a:spcPct val="142857"/>
              </a:lnSpc>
              <a:spcBef>
                <a:spcPts val="0"/>
              </a:spcBef>
              <a:spcAft>
                <a:spcPts val="1300"/>
              </a:spcAft>
              <a:buClr>
                <a:srgbClr val="333333"/>
              </a:buClr>
              <a:buSzPts val="1400"/>
              <a:buFont typeface="Raleway"/>
              <a:buChar char="●"/>
            </a:pPr>
            <a:r>
              <a:rPr lang="en">
                <a:solidFill>
                  <a:srgbClr val="333333"/>
                </a:solidFill>
                <a:latin typeface="Raleway"/>
                <a:ea typeface="Raleway"/>
                <a:cs typeface="Raleway"/>
                <a:sym typeface="Raleway"/>
              </a:rPr>
              <a:t>Should political cartoons be considered art? They employ some of the methodologies of art, but do they fit into the scope of the arts?</a:t>
            </a:r>
          </a:p>
          <a:p>
            <a:pPr indent="0" lvl="0" marL="0" rtl="0">
              <a:spcBef>
                <a:spcPts val="0"/>
              </a:spcBef>
              <a:buNone/>
            </a:pPr>
            <a:r>
              <a:t/>
            </a:r>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20" name="Shape 720"/>
        <p:cNvGrpSpPr/>
        <p:nvPr/>
      </p:nvGrpSpPr>
      <p:grpSpPr>
        <a:xfrm>
          <a:off x="0" y="0"/>
          <a:ext cx="0" cy="0"/>
          <a:chOff x="0" y="0"/>
          <a:chExt cx="0" cy="0"/>
        </a:xfrm>
      </p:grpSpPr>
      <p:sp>
        <p:nvSpPr>
          <p:cNvPr id="721" name="Shape 721"/>
          <p:cNvSpPr txBox="1"/>
          <p:nvPr>
            <p:ph type="ctrTitle"/>
          </p:nvPr>
        </p:nvSpPr>
        <p:spPr>
          <a:xfrm>
            <a:off x="685800" y="2726342"/>
            <a:ext cx="7772400" cy="1159800"/>
          </a:xfrm>
          <a:prstGeom prst="rect">
            <a:avLst/>
          </a:prstGeom>
        </p:spPr>
        <p:txBody>
          <a:bodyPr anchorCtr="0" anchor="b" bIns="91425" lIns="91425" rIns="91425" wrap="square" tIns="91425">
            <a:noAutofit/>
          </a:bodyPr>
          <a:lstStyle/>
          <a:p>
            <a:pPr indent="0" lvl="0" marL="0" rtl="0">
              <a:spcBef>
                <a:spcPts val="0"/>
              </a:spcBef>
              <a:buNone/>
            </a:pPr>
            <a:r>
              <a:rPr lang="en"/>
              <a:t>Sciences</a:t>
            </a:r>
          </a:p>
        </p:txBody>
      </p:sp>
      <p:sp>
        <p:nvSpPr>
          <p:cNvPr id="722" name="Shape 722"/>
          <p:cNvSpPr txBox="1"/>
          <p:nvPr>
            <p:ph idx="1" type="subTitle"/>
          </p:nvPr>
        </p:nvSpPr>
        <p:spPr>
          <a:xfrm>
            <a:off x="685800" y="3830653"/>
            <a:ext cx="7772400" cy="784800"/>
          </a:xfrm>
          <a:prstGeom prst="rect">
            <a:avLst/>
          </a:prstGeom>
        </p:spPr>
        <p:txBody>
          <a:bodyPr anchorCtr="0" anchor="t" bIns="91425" lIns="91425" rIns="91425" wrap="square" tIns="91425">
            <a:noAutofit/>
          </a:bodyPr>
          <a:lstStyle/>
          <a:p>
            <a:pPr indent="0" lvl="0" marL="0" rtl="0">
              <a:spcBef>
                <a:spcPts val="0"/>
              </a:spcBef>
              <a:buNone/>
            </a:pPr>
            <a:r>
              <a:rPr lang="en"/>
              <a:t>Group Four</a:t>
            </a: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26" name="Shape 726"/>
        <p:cNvGrpSpPr/>
        <p:nvPr/>
      </p:nvGrpSpPr>
      <p:grpSpPr>
        <a:xfrm>
          <a:off x="0" y="0"/>
          <a:ext cx="0" cy="0"/>
          <a:chOff x="0" y="0"/>
          <a:chExt cx="0" cy="0"/>
        </a:xfrm>
      </p:grpSpPr>
      <p:sp>
        <p:nvSpPr>
          <p:cNvPr id="727" name="Shape 727"/>
          <p:cNvSpPr txBox="1"/>
          <p:nvPr>
            <p:ph type="title"/>
          </p:nvPr>
        </p:nvSpPr>
        <p:spPr>
          <a:xfrm>
            <a:off x="433375" y="490400"/>
            <a:ext cx="3592500" cy="3819300"/>
          </a:xfrm>
          <a:prstGeom prst="rect">
            <a:avLst/>
          </a:prstGeom>
        </p:spPr>
        <p:txBody>
          <a:bodyPr anchorCtr="0" anchor="t" bIns="91425" lIns="91425" rIns="91425" wrap="square" tIns="91425">
            <a:noAutofit/>
          </a:bodyPr>
          <a:lstStyle/>
          <a:p>
            <a:pPr indent="0" lvl="0" marL="0" rtl="0" algn="ctr">
              <a:spcBef>
                <a:spcPts val="0"/>
              </a:spcBef>
              <a:buNone/>
            </a:pPr>
            <a:r>
              <a:rPr lang="en" sz="2400"/>
              <a:t>Imagine a neuroscientist who has only ever seen black and white things, but she is an expert in color vision and knows everything about its physics and biology. If, one day, she sees color, does she learn anything new?</a:t>
            </a:r>
          </a:p>
        </p:txBody>
      </p:sp>
      <p:sp>
        <p:nvSpPr>
          <p:cNvPr id="728" name="Shape 728"/>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729" name="Shape 729"/>
          <p:cNvSpPr txBox="1"/>
          <p:nvPr/>
        </p:nvSpPr>
        <p:spPr>
          <a:xfrm>
            <a:off x="62575" y="4793100"/>
            <a:ext cx="2853300" cy="2127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p>
        </p:txBody>
      </p:sp>
      <p:sp>
        <p:nvSpPr>
          <p:cNvPr descr="View full lesson: http://ed.ted.com/lessons/mary-s-room-a-philosophical-thought-experiment-eleanor-nelsen  Imagine a neuroscientist who has only ever seen black and white things, but she is an expert in color vision and knows everything about its physics and biology. If, one day, she sees color, does she learn anything new? Is there anything about perceiving color that wasn’t captured in her knowledge? Eleanor Nelsen explains what this thought experiment can teach us about experience.   Lesson by Eleanor Nelsen, animation by Maxime Dupuy." id="730" name="Shape 730" title="Mary's Room: A philosophical thought experiment - Eleanor Nelsen">
            <a:hlinkClick r:id="rId4"/>
          </p:cNvPr>
          <p:cNvSpPr/>
          <p:nvPr/>
        </p:nvSpPr>
        <p:spPr>
          <a:xfrm>
            <a:off x="4032400" y="768425"/>
            <a:ext cx="4572000" cy="3429000"/>
          </a:xfrm>
          <a:prstGeom prst="rect">
            <a:avLst/>
          </a:prstGeom>
          <a:blipFill>
            <a:blip r:embed="rId5">
              <a:alphaModFix/>
            </a:blip>
            <a:stretch>
              <a:fillRect/>
            </a:stretch>
          </a:blipFill>
          <a:ln>
            <a:noFill/>
          </a:ln>
        </p:spPr>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34" name="Shape 734"/>
        <p:cNvGrpSpPr/>
        <p:nvPr/>
      </p:nvGrpSpPr>
      <p:grpSpPr>
        <a:xfrm>
          <a:off x="0" y="0"/>
          <a:ext cx="0" cy="0"/>
          <a:chOff x="0" y="0"/>
          <a:chExt cx="0" cy="0"/>
        </a:xfrm>
      </p:grpSpPr>
      <p:sp>
        <p:nvSpPr>
          <p:cNvPr id="735" name="Shape 735"/>
          <p:cNvSpPr txBox="1"/>
          <p:nvPr>
            <p:ph type="title"/>
          </p:nvPr>
        </p:nvSpPr>
        <p:spPr>
          <a:xfrm>
            <a:off x="433375" y="394825"/>
            <a:ext cx="8074500" cy="1117500"/>
          </a:xfrm>
          <a:prstGeom prst="rect">
            <a:avLst/>
          </a:prstGeom>
        </p:spPr>
        <p:txBody>
          <a:bodyPr anchorCtr="0" anchor="t" bIns="91425" lIns="91425" rIns="91425" wrap="square" tIns="91425">
            <a:noAutofit/>
          </a:bodyPr>
          <a:lstStyle/>
          <a:p>
            <a:pPr indent="0" lvl="0" marL="0" rtl="0">
              <a:spcBef>
                <a:spcPts val="0"/>
              </a:spcBef>
              <a:buNone/>
            </a:pPr>
            <a:r>
              <a:rPr lang="en" sz="3000"/>
              <a:t>How does your brain produce an image of something you’ve never seen?</a:t>
            </a:r>
          </a:p>
        </p:txBody>
      </p:sp>
      <p:sp>
        <p:nvSpPr>
          <p:cNvPr id="736" name="Shape 736"/>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737" name="Shape 737"/>
          <p:cNvSpPr txBox="1"/>
          <p:nvPr/>
        </p:nvSpPr>
        <p:spPr>
          <a:xfrm>
            <a:off x="62575" y="4793100"/>
            <a:ext cx="2853300" cy="2127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p>
        </p:txBody>
      </p:sp>
      <p:sp>
        <p:nvSpPr>
          <p:cNvPr descr="View full lesson: http://ed.ted.com/lessons/the-neuroscience-of-imagination-andrey-vyshedskiy  Imagine, for a second, a duck teaching a French class. A ping-pong match in orbit around a black hole. A dolphin balancing a pineapple. You probably haven’t actually seen any of these things. But you could imagine them instantly. How does your brain produce an image of something you’ve never seen? Andrey Vyshedskiy details the neuroscience of imagination.   Lesson by Andrey Vyshedskiy, animation by Tomás Pichardo-Espaillat." id="738" name="Shape 738" title="The neuroscience of imagination - Andrey Vyshedskiy">
            <a:hlinkClick r:id="rId4"/>
          </p:cNvPr>
          <p:cNvSpPr/>
          <p:nvPr/>
        </p:nvSpPr>
        <p:spPr>
          <a:xfrm>
            <a:off x="4063300" y="1404100"/>
            <a:ext cx="4307734" cy="3230800"/>
          </a:xfrm>
          <a:prstGeom prst="rect">
            <a:avLst/>
          </a:prstGeom>
          <a:blipFill>
            <a:blip r:embed="rId5">
              <a:alphaModFix/>
            </a:blip>
            <a:stretch>
              <a:fillRect/>
            </a:stretch>
          </a:blipFill>
          <a:ln>
            <a:noFill/>
          </a:ln>
        </p:spPr>
      </p:sp>
      <p:sp>
        <p:nvSpPr>
          <p:cNvPr id="739" name="Shape 739"/>
          <p:cNvSpPr txBox="1"/>
          <p:nvPr/>
        </p:nvSpPr>
        <p:spPr>
          <a:xfrm>
            <a:off x="490400" y="1448400"/>
            <a:ext cx="3455700" cy="3142200"/>
          </a:xfrm>
          <a:prstGeom prst="rect">
            <a:avLst/>
          </a:prstGeom>
          <a:noFill/>
          <a:ln>
            <a:noFill/>
          </a:ln>
        </p:spPr>
        <p:txBody>
          <a:bodyPr anchorCtr="0" anchor="t" bIns="91425" lIns="91425" rIns="91425" wrap="square" tIns="91425">
            <a:noAutofit/>
          </a:bodyPr>
          <a:lstStyle/>
          <a:p>
            <a:pPr indent="0" lvl="0" marL="0" algn="ctr">
              <a:spcBef>
                <a:spcPts val="0"/>
              </a:spcBef>
              <a:buNone/>
            </a:pPr>
            <a:r>
              <a:rPr lang="en" sz="1800">
                <a:latin typeface="Raleway"/>
                <a:ea typeface="Raleway"/>
                <a:cs typeface="Raleway"/>
                <a:sym typeface="Raleway"/>
              </a:rPr>
              <a:t>“</a:t>
            </a:r>
            <a:r>
              <a:rPr lang="en" sz="1800">
                <a:latin typeface="Raleway"/>
                <a:ea typeface="Raleway"/>
                <a:cs typeface="Raleway"/>
                <a:sym typeface="Raleway"/>
              </a:rPr>
              <a:t>Imagine, for a second, a duck teaching a French class. A ping-pong match in orbit around a black hole. A dolphin balancing a pineapple. You probably haven’t actually seen any of these things. But you could imagine them instantly. How does your brain produce an image of something you’ve never seen?”</a:t>
            </a: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43" name="Shape 743"/>
        <p:cNvGrpSpPr/>
        <p:nvPr/>
      </p:nvGrpSpPr>
      <p:grpSpPr>
        <a:xfrm>
          <a:off x="0" y="0"/>
          <a:ext cx="0" cy="0"/>
          <a:chOff x="0" y="0"/>
          <a:chExt cx="0" cy="0"/>
        </a:xfrm>
      </p:grpSpPr>
      <p:sp>
        <p:nvSpPr>
          <p:cNvPr id="744" name="Shape 744"/>
          <p:cNvSpPr txBox="1"/>
          <p:nvPr>
            <p:ph type="title"/>
          </p:nvPr>
        </p:nvSpPr>
        <p:spPr>
          <a:xfrm>
            <a:off x="433375" y="394825"/>
            <a:ext cx="8074500" cy="1117500"/>
          </a:xfrm>
          <a:prstGeom prst="rect">
            <a:avLst/>
          </a:prstGeom>
        </p:spPr>
        <p:txBody>
          <a:bodyPr anchorCtr="0" anchor="t" bIns="91425" lIns="91425" rIns="91425" wrap="square" tIns="91425">
            <a:noAutofit/>
          </a:bodyPr>
          <a:lstStyle/>
          <a:p>
            <a:pPr indent="0" lvl="0" marL="0" rtl="0">
              <a:spcBef>
                <a:spcPts val="0"/>
              </a:spcBef>
              <a:buNone/>
            </a:pPr>
            <a:r>
              <a:rPr lang="en" sz="3000"/>
              <a:t>Why do we think all dinosaurs are green?</a:t>
            </a:r>
          </a:p>
        </p:txBody>
      </p:sp>
      <p:sp>
        <p:nvSpPr>
          <p:cNvPr id="745" name="Shape 745"/>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746" name="Shape 746"/>
          <p:cNvSpPr txBox="1"/>
          <p:nvPr/>
        </p:nvSpPr>
        <p:spPr>
          <a:xfrm>
            <a:off x="51150" y="4760550"/>
            <a:ext cx="2853300" cy="2127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p>
        </p:txBody>
      </p:sp>
      <p:sp>
        <p:nvSpPr>
          <p:cNvPr id="747" name="Shape 747"/>
          <p:cNvSpPr txBox="1"/>
          <p:nvPr/>
        </p:nvSpPr>
        <p:spPr>
          <a:xfrm>
            <a:off x="490400" y="1448400"/>
            <a:ext cx="3455700" cy="3142200"/>
          </a:xfrm>
          <a:prstGeom prst="rect">
            <a:avLst/>
          </a:prstGeom>
          <a:noFill/>
          <a:ln>
            <a:noFill/>
          </a:ln>
        </p:spPr>
        <p:txBody>
          <a:bodyPr anchorCtr="0" anchor="t" bIns="91425" lIns="91425" rIns="91425" wrap="square" tIns="91425">
            <a:noAutofit/>
          </a:bodyPr>
          <a:lstStyle/>
          <a:p>
            <a:pPr indent="0" lvl="0" marL="0" rtl="0" algn="ctr">
              <a:spcBef>
                <a:spcPts val="0"/>
              </a:spcBef>
              <a:buNone/>
            </a:pPr>
            <a:r>
              <a:rPr lang="en" sz="1800">
                <a:latin typeface="Raleway"/>
                <a:ea typeface="Raleway"/>
                <a:cs typeface="Raleway"/>
                <a:sym typeface="Raleway"/>
              </a:rPr>
              <a:t>“</a:t>
            </a:r>
            <a:r>
              <a:rPr lang="en" sz="1800">
                <a:latin typeface="Raleway"/>
                <a:ea typeface="Raleway"/>
                <a:cs typeface="Raleway"/>
                <a:sym typeface="Raleway"/>
              </a:rPr>
              <a:t>The microraptor was a four-winged carnivorous dinosaur with iridescent black feathers. But if our information about this dinosaur comes from fossils, how can we be certain about its color?</a:t>
            </a:r>
            <a:r>
              <a:rPr lang="en" sz="1800">
                <a:latin typeface="Raleway"/>
                <a:ea typeface="Raleway"/>
                <a:cs typeface="Raleway"/>
                <a:sym typeface="Raleway"/>
              </a:rPr>
              <a:t>”</a:t>
            </a:r>
          </a:p>
        </p:txBody>
      </p:sp>
      <p:sp>
        <p:nvSpPr>
          <p:cNvPr descr="View full lesson: http://ed.ted.com/lessons/how-do-we-know-what-color-dinosaurs-were-len-bloch  The microraptor was a four-winged carnivorous dinosaur with iridescent black feathers. But if our information about this dinosaur comes from fossils, how can we be certain about its color? Len Bloch shows how making sense of the evidence requires careful examination of the fossil and a good understanding of the physics of light and color.  Lesson by Len Bloch, animation by Paul Newell." id="748" name="Shape 748" title="How do we know what color dinosaurs were? - Len Bloch">
            <a:hlinkClick r:id="rId4"/>
          </p:cNvPr>
          <p:cNvSpPr/>
          <p:nvPr/>
        </p:nvSpPr>
        <p:spPr>
          <a:xfrm>
            <a:off x="4064275" y="1128725"/>
            <a:ext cx="4353499" cy="3265124"/>
          </a:xfrm>
          <a:prstGeom prst="rect">
            <a:avLst/>
          </a:prstGeom>
          <a:blipFill>
            <a:blip r:embed="rId5">
              <a:alphaModFix/>
            </a:blip>
            <a:stretch>
              <a:fillRect/>
            </a:stretch>
          </a:blipFill>
          <a:ln>
            <a:noFill/>
          </a:ln>
        </p:spPr>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52" name="Shape 752"/>
        <p:cNvGrpSpPr/>
        <p:nvPr/>
      </p:nvGrpSpPr>
      <p:grpSpPr>
        <a:xfrm>
          <a:off x="0" y="0"/>
          <a:ext cx="0" cy="0"/>
          <a:chOff x="0" y="0"/>
          <a:chExt cx="0" cy="0"/>
        </a:xfrm>
      </p:grpSpPr>
      <p:sp>
        <p:nvSpPr>
          <p:cNvPr id="753" name="Shape 753"/>
          <p:cNvSpPr txBox="1"/>
          <p:nvPr>
            <p:ph type="title"/>
          </p:nvPr>
        </p:nvSpPr>
        <p:spPr>
          <a:xfrm>
            <a:off x="433375" y="394825"/>
            <a:ext cx="8074500" cy="1117500"/>
          </a:xfrm>
          <a:prstGeom prst="rect">
            <a:avLst/>
          </a:prstGeom>
        </p:spPr>
        <p:txBody>
          <a:bodyPr anchorCtr="0" anchor="t" bIns="91425" lIns="91425" rIns="91425" wrap="square" tIns="91425">
            <a:noAutofit/>
          </a:bodyPr>
          <a:lstStyle/>
          <a:p>
            <a:pPr indent="0" lvl="0" marL="0" rtl="0">
              <a:spcBef>
                <a:spcPts val="0"/>
              </a:spcBef>
              <a:buNone/>
            </a:pPr>
            <a:r>
              <a:rPr lang="en" sz="3000"/>
              <a:t>What is the difference between scientific law and scientific theory?</a:t>
            </a:r>
          </a:p>
        </p:txBody>
      </p:sp>
      <p:sp>
        <p:nvSpPr>
          <p:cNvPr id="754" name="Shape 754"/>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755" name="Shape 755"/>
          <p:cNvSpPr txBox="1"/>
          <p:nvPr/>
        </p:nvSpPr>
        <p:spPr>
          <a:xfrm>
            <a:off x="51150" y="4760550"/>
            <a:ext cx="2853300" cy="2127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p>
        </p:txBody>
      </p:sp>
      <p:sp>
        <p:nvSpPr>
          <p:cNvPr id="756" name="Shape 756"/>
          <p:cNvSpPr txBox="1"/>
          <p:nvPr/>
        </p:nvSpPr>
        <p:spPr>
          <a:xfrm>
            <a:off x="490400" y="1448400"/>
            <a:ext cx="3455700" cy="3142200"/>
          </a:xfrm>
          <a:prstGeom prst="rect">
            <a:avLst/>
          </a:prstGeom>
          <a:noFill/>
          <a:ln>
            <a:noFill/>
          </a:ln>
        </p:spPr>
        <p:txBody>
          <a:bodyPr anchorCtr="0" anchor="t" bIns="91425" lIns="91425" rIns="91425" wrap="square" tIns="91425">
            <a:noAutofit/>
          </a:bodyPr>
          <a:lstStyle/>
          <a:p>
            <a:pPr indent="0" lvl="0" marL="0" rtl="0" algn="ctr">
              <a:spcBef>
                <a:spcPts val="0"/>
              </a:spcBef>
              <a:buNone/>
            </a:pPr>
            <a:r>
              <a:rPr lang="en" sz="1800">
                <a:latin typeface="Raleway"/>
                <a:ea typeface="Raleway"/>
                <a:cs typeface="Raleway"/>
                <a:sym typeface="Raleway"/>
              </a:rPr>
              <a:t>“</a:t>
            </a:r>
            <a:r>
              <a:rPr lang="en" sz="1800">
                <a:latin typeface="Raleway"/>
                <a:ea typeface="Raleway"/>
                <a:cs typeface="Raleway"/>
                <a:sym typeface="Raleway"/>
              </a:rPr>
              <a:t>Chat with a friend about an established scientific theory, and she might reply, “Well, that’s just a theory.” But a conversation about an established scientific law rarely ends with “Well, that’s just a law.” Why is that? What is the difference between a theory and a law... and is one “better”?</a:t>
            </a:r>
            <a:r>
              <a:rPr lang="en" sz="1800">
                <a:latin typeface="Raleway"/>
                <a:ea typeface="Raleway"/>
                <a:cs typeface="Raleway"/>
                <a:sym typeface="Raleway"/>
              </a:rPr>
              <a:t>”</a:t>
            </a:r>
          </a:p>
        </p:txBody>
      </p:sp>
      <p:sp>
        <p:nvSpPr>
          <p:cNvPr descr="View full lesson: http://ed.ted.com/lessons/what-s-the-difference-between-a-scientific-law-and-theory-matt-anticole  Chat with a friend about an established scientific theory, and she might reply, “Well, that’s just a theory.” But a conversation about an established scientific law rarely ends with “Well, that’s just a law.” Why is that? What is the difference between a theory and a law... and is one “better”? Matt Anticole shows why science needs both laws and theories to understand the whole picture.  Lesson by Matt Anticole, animation by Zedem Media." id="757" name="Shape 757" title="What’s the difference between a scientific law and theory? - Matt Anticole">
            <a:hlinkClick r:id="rId4"/>
          </p:cNvPr>
          <p:cNvSpPr/>
          <p:nvPr/>
        </p:nvSpPr>
        <p:spPr>
          <a:xfrm>
            <a:off x="4098500" y="1448400"/>
            <a:ext cx="4353499" cy="3265124"/>
          </a:xfrm>
          <a:prstGeom prst="rect">
            <a:avLst/>
          </a:prstGeom>
          <a:blipFill>
            <a:blip r:embed="rId5">
              <a:alphaModFix/>
            </a:blip>
            <a:stretch>
              <a:fillRect/>
            </a:stretch>
          </a:blipFill>
          <a:ln>
            <a:noFill/>
          </a:ln>
        </p:spPr>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61" name="Shape 761"/>
        <p:cNvGrpSpPr/>
        <p:nvPr/>
      </p:nvGrpSpPr>
      <p:grpSpPr>
        <a:xfrm>
          <a:off x="0" y="0"/>
          <a:ext cx="0" cy="0"/>
          <a:chOff x="0" y="0"/>
          <a:chExt cx="0" cy="0"/>
        </a:xfrm>
      </p:grpSpPr>
      <p:sp>
        <p:nvSpPr>
          <p:cNvPr id="762" name="Shape 762"/>
          <p:cNvSpPr txBox="1"/>
          <p:nvPr>
            <p:ph type="title"/>
          </p:nvPr>
        </p:nvSpPr>
        <p:spPr>
          <a:xfrm>
            <a:off x="433375" y="394825"/>
            <a:ext cx="8074500" cy="1117500"/>
          </a:xfrm>
          <a:prstGeom prst="rect">
            <a:avLst/>
          </a:prstGeom>
        </p:spPr>
        <p:txBody>
          <a:bodyPr anchorCtr="0" anchor="t" bIns="91425" lIns="91425" rIns="91425" wrap="square" tIns="91425">
            <a:noAutofit/>
          </a:bodyPr>
          <a:lstStyle/>
          <a:p>
            <a:pPr indent="0" lvl="0" marL="0" rtl="0">
              <a:spcBef>
                <a:spcPts val="0"/>
              </a:spcBef>
              <a:buNone/>
            </a:pPr>
            <a:r>
              <a:rPr lang="en" sz="3000"/>
              <a:t>Is Race Genetic or Socially Constructed?</a:t>
            </a:r>
          </a:p>
        </p:txBody>
      </p:sp>
      <p:sp>
        <p:nvSpPr>
          <p:cNvPr id="763" name="Shape 763"/>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764" name="Shape 764"/>
          <p:cNvSpPr txBox="1"/>
          <p:nvPr/>
        </p:nvSpPr>
        <p:spPr>
          <a:xfrm>
            <a:off x="51150" y="4760550"/>
            <a:ext cx="2853300" cy="2127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p>
        </p:txBody>
      </p:sp>
      <p:sp>
        <p:nvSpPr>
          <p:cNvPr id="765" name="Shape 765"/>
          <p:cNvSpPr txBox="1"/>
          <p:nvPr/>
        </p:nvSpPr>
        <p:spPr>
          <a:xfrm>
            <a:off x="490400" y="1448400"/>
            <a:ext cx="3194700" cy="3142200"/>
          </a:xfrm>
          <a:prstGeom prst="rect">
            <a:avLst/>
          </a:prstGeom>
          <a:noFill/>
          <a:ln>
            <a:noFill/>
          </a:ln>
        </p:spPr>
        <p:txBody>
          <a:bodyPr anchorCtr="0" anchor="t" bIns="91425" lIns="91425" rIns="91425" wrap="square" tIns="91425">
            <a:noAutofit/>
          </a:bodyPr>
          <a:lstStyle/>
          <a:p>
            <a:pPr indent="0" lvl="0" marL="0" rtl="0" algn="ctr">
              <a:spcBef>
                <a:spcPts val="0"/>
              </a:spcBef>
              <a:buNone/>
            </a:pPr>
            <a:r>
              <a:rPr lang="en" sz="1800">
                <a:latin typeface="Raleway"/>
                <a:ea typeface="Raleway"/>
                <a:cs typeface="Raleway"/>
                <a:sym typeface="Raleway"/>
              </a:rPr>
              <a:t>“</a:t>
            </a:r>
            <a:r>
              <a:rPr lang="en" sz="1800">
                <a:latin typeface="Raleway"/>
                <a:ea typeface="Raleway"/>
                <a:cs typeface="Raleway"/>
                <a:sym typeface="Raleway"/>
              </a:rPr>
              <a:t>How many different races are there? Pick a number, any number, says philosophy professor Philip Kitcher.</a:t>
            </a:r>
            <a:r>
              <a:rPr lang="en" sz="1800">
                <a:latin typeface="Raleway"/>
                <a:ea typeface="Raleway"/>
                <a:cs typeface="Raleway"/>
                <a:sym typeface="Raleway"/>
              </a:rPr>
              <a:t>”</a:t>
            </a:r>
          </a:p>
        </p:txBody>
      </p:sp>
      <p:sp>
        <p:nvSpPr>
          <p:cNvPr descr="How many different races are there? Pick a number, any number, says philosophy professor Philip Kitcher. Wherever there is an agenda there is a division to be made; race is a social construct with scientific levers. &quot;If there’s one thing that we’ve learned from biological science and psychological science over the last century, it’s that there’s an enormous amount of variation within the groups that we’ve traditionally thought of as races, far more than there is between the groups we’ve traditionally thought of as races.&quot; This makes sense; historically, we've drawn the line wherever it has suited the mainstream agenda. Humanity can be divided into two races, which would see Africans, Europeans and most Asians as one unified race. Or it could be divided into three races, which would separate Africans into their own group. You can keep dividing humanity down into more and more refined biological groups until you have 10 or 20 or 30 different races. But what would be the purpose? Our mistake has always been confusing groups for classes anyhow. Philip Kitcher is the co-author of The Seasons Alter: How to Save Our Planet in Six Acts.  Read more at BigThink.com: http://bigthink.com/videos/philip-kitcher-is-race-genetic-or-socially-constructed  Follow Big Think here: YouTube: http://goo.gl/CPTsV5 Facebook: https://www.facebook.com/BigThinkdotcom Twitter: https://twitter.com/bigthink  Transcript: So what should we make of the concept of race? There are a lot of anthropologists who would say we should just throw this concept away completely. There’s no basis for it. And those people are responding to what many scholars call essentialist notions of race. There’s something about this particular group of people, perhaps about their anatomy or their physiology or their brains or their genes or something like this, that differentiates them from various other groups of people. If there’s one thing that we’ve learned from biological science and psychological science over the last century it’s that there’s an enormous amount of variation within the groups that we’ve traditionally thought of as races, far more than there is between the groups we’ve traditionally thought of as races.  It turns out that if you look at things from a genetic point of view the certain kinds of molecular sequences are more common in some groups than in other groups. That’s because during the course of human history these groups have been separated from one another. They haven’t intermarried and that’s given various chances for various kinds of genetic material to become prevalent in some groups but not in others. But the first thing to say about that is that these differences are trivial! Largely trivial; there are some cases, such as well known diseases that tend to affect some groups more than others, that is not trivial for the sufferers. But by and large these differences are perfectly trivial.  Now about 15 years ago a tremendously brilliant study was done by researchers at Stanford that actually divided the human population into groups that the researchers themselves called interbreeding populations. They didn’t want to call them races but very quickly the popular press picked this up and started referring to them as races.  So you might start out with the human population and ask the following question: on the basis of biological evidence, gene frequencies, molecular frequencies of DNA sequences in different populations, what would you get if you wanted to divide the population into two? Well you’d get actually Africans and most Asians, central and western Asia, and Europeans as forming one group, and the rest of the human populations forming another group. Now what would happen if you did it into three groups? Well then you’d get the Africans separated out from the Eurasian population. What would happen if you did it for four groups? Five groups? Six groups? Seven groups? Eight groups? Nine groups? The first five or so of these give you something like sort of standard racial groups with a few odd little twists. The sixth gives you—as there’s sixth of these groups—gives you a tiny little population that has been isolated because of mountain barriers in Asia.  Now those are genuine divisions that have come out of our human history and that are still present in the DNA sequences of the genomes of various people. But whether we want to draw any distinctions at all within the human population is completely up to us. Remember how I did this: I said 'If you want to divide the human population into two, to three, to four, to five, to six, to seven, this biology will tell you how to make the biologically significant decisions.' But why should we want to do that? Is there a point in doing that?" id="766" name="Shape 766" title="Is Race Genetic or Socially Constructed? | Philip Kitcher">
            <a:hlinkClick r:id="rId4"/>
          </p:cNvPr>
          <p:cNvSpPr/>
          <p:nvPr/>
        </p:nvSpPr>
        <p:spPr>
          <a:xfrm>
            <a:off x="4075900" y="1223850"/>
            <a:ext cx="4353499" cy="3265124"/>
          </a:xfrm>
          <a:prstGeom prst="rect">
            <a:avLst/>
          </a:prstGeom>
          <a:blipFill>
            <a:blip r:embed="rId5">
              <a:alphaModFix/>
            </a:blip>
            <a:stretch>
              <a:fillRect/>
            </a:stretch>
          </a:blipFill>
          <a:ln>
            <a:noFill/>
          </a:ln>
        </p:spPr>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70" name="Shape 770"/>
        <p:cNvGrpSpPr/>
        <p:nvPr/>
      </p:nvGrpSpPr>
      <p:grpSpPr>
        <a:xfrm>
          <a:off x="0" y="0"/>
          <a:ext cx="0" cy="0"/>
          <a:chOff x="0" y="0"/>
          <a:chExt cx="0" cy="0"/>
        </a:xfrm>
      </p:grpSpPr>
      <p:sp>
        <p:nvSpPr>
          <p:cNvPr id="771" name="Shape 771"/>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5000"/>
              <a:t>What is the Difference Between Belief and Logic?</a:t>
            </a:r>
          </a:p>
        </p:txBody>
      </p:sp>
      <p:sp>
        <p:nvSpPr>
          <p:cNvPr id="772" name="Shape 772"/>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773" name="Shape 773"/>
          <p:cNvSpPr txBox="1"/>
          <p:nvPr/>
        </p:nvSpPr>
        <p:spPr>
          <a:xfrm>
            <a:off x="62575" y="4793100"/>
            <a:ext cx="2853300" cy="2127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r>
              <a:rPr lang="en"/>
              <a:t> - Reason</a:t>
            </a: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77" name="Shape 777"/>
        <p:cNvGrpSpPr/>
        <p:nvPr/>
      </p:nvGrpSpPr>
      <p:grpSpPr>
        <a:xfrm>
          <a:off x="0" y="0"/>
          <a:ext cx="0" cy="0"/>
          <a:chOff x="0" y="0"/>
          <a:chExt cx="0" cy="0"/>
        </a:xfrm>
      </p:grpSpPr>
      <p:sp>
        <p:nvSpPr>
          <p:cNvPr id="778" name="Shape 778"/>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5000"/>
              <a:t>How reliable is inductive reasoning</a:t>
            </a:r>
            <a:r>
              <a:rPr lang="en" sz="5000"/>
              <a:t>?</a:t>
            </a:r>
          </a:p>
        </p:txBody>
      </p:sp>
      <p:sp>
        <p:nvSpPr>
          <p:cNvPr id="779" name="Shape 779"/>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780" name="Shape 780"/>
          <p:cNvSpPr txBox="1"/>
          <p:nvPr/>
        </p:nvSpPr>
        <p:spPr>
          <a:xfrm>
            <a:off x="62575" y="4793100"/>
            <a:ext cx="2853300" cy="2127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r>
              <a:rPr lang="en"/>
              <a:t> - Reason</a:t>
            </a: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84" name="Shape 784"/>
        <p:cNvGrpSpPr/>
        <p:nvPr/>
      </p:nvGrpSpPr>
      <p:grpSpPr>
        <a:xfrm>
          <a:off x="0" y="0"/>
          <a:ext cx="0" cy="0"/>
          <a:chOff x="0" y="0"/>
          <a:chExt cx="0" cy="0"/>
        </a:xfrm>
      </p:grpSpPr>
      <p:sp>
        <p:nvSpPr>
          <p:cNvPr id="785" name="Shape 785"/>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5000"/>
              <a:t>Are we predictably irrational?</a:t>
            </a:r>
          </a:p>
        </p:txBody>
      </p:sp>
      <p:sp>
        <p:nvSpPr>
          <p:cNvPr id="786" name="Shape 786"/>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787" name="Shape 787"/>
          <p:cNvSpPr txBox="1"/>
          <p:nvPr/>
        </p:nvSpPr>
        <p:spPr>
          <a:xfrm>
            <a:off x="62575" y="4793100"/>
            <a:ext cx="2853300" cy="2127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r>
              <a:rPr lang="en"/>
              <a:t> - Reason</a:t>
            </a: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91" name="Shape 791"/>
        <p:cNvGrpSpPr/>
        <p:nvPr/>
      </p:nvGrpSpPr>
      <p:grpSpPr>
        <a:xfrm>
          <a:off x="0" y="0"/>
          <a:ext cx="0" cy="0"/>
          <a:chOff x="0" y="0"/>
          <a:chExt cx="0" cy="0"/>
        </a:xfrm>
      </p:grpSpPr>
      <p:sp>
        <p:nvSpPr>
          <p:cNvPr id="792" name="Shape 792"/>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5000"/>
              <a:t>Does faith meet a psychological need?</a:t>
            </a:r>
            <a:r>
              <a:rPr lang="en" sz="5000"/>
              <a:t>?</a:t>
            </a:r>
          </a:p>
        </p:txBody>
      </p:sp>
      <p:sp>
        <p:nvSpPr>
          <p:cNvPr id="793" name="Shape 793"/>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794" name="Shape 794"/>
          <p:cNvSpPr txBox="1"/>
          <p:nvPr/>
        </p:nvSpPr>
        <p:spPr>
          <a:xfrm>
            <a:off x="62575" y="4793100"/>
            <a:ext cx="2853300" cy="2127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r>
              <a:rPr lang="en"/>
              <a:t> - Faith</a:t>
            </a: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98" name="Shape 798"/>
        <p:cNvGrpSpPr/>
        <p:nvPr/>
      </p:nvGrpSpPr>
      <p:grpSpPr>
        <a:xfrm>
          <a:off x="0" y="0"/>
          <a:ext cx="0" cy="0"/>
          <a:chOff x="0" y="0"/>
          <a:chExt cx="0" cy="0"/>
        </a:xfrm>
      </p:grpSpPr>
      <p:sp>
        <p:nvSpPr>
          <p:cNvPr id="799" name="Shape 799"/>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5000"/>
              <a:t>Do you need scientific proof to believe something?</a:t>
            </a:r>
          </a:p>
        </p:txBody>
      </p:sp>
      <p:sp>
        <p:nvSpPr>
          <p:cNvPr id="800" name="Shape 800"/>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04" name="Shape 804"/>
        <p:cNvGrpSpPr/>
        <p:nvPr/>
      </p:nvGrpSpPr>
      <p:grpSpPr>
        <a:xfrm>
          <a:off x="0" y="0"/>
          <a:ext cx="0" cy="0"/>
          <a:chOff x="0" y="0"/>
          <a:chExt cx="0" cy="0"/>
        </a:xfrm>
      </p:grpSpPr>
      <p:sp>
        <p:nvSpPr>
          <p:cNvPr id="805" name="Shape 805"/>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5000"/>
              <a:t>Should there be ethical constraints on the pursuit of scientific knowledge?</a:t>
            </a:r>
          </a:p>
        </p:txBody>
      </p:sp>
      <p:sp>
        <p:nvSpPr>
          <p:cNvPr id="806" name="Shape 806"/>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807" name="Shape 807"/>
          <p:cNvSpPr txBox="1"/>
          <p:nvPr/>
        </p:nvSpPr>
        <p:spPr>
          <a:xfrm>
            <a:off x="225275" y="4768050"/>
            <a:ext cx="2890800" cy="275400"/>
          </a:xfrm>
          <a:prstGeom prst="rect">
            <a:avLst/>
          </a:prstGeom>
          <a:noFill/>
          <a:ln>
            <a:noFill/>
          </a:ln>
        </p:spPr>
        <p:txBody>
          <a:bodyPr anchorCtr="0" anchor="t" bIns="91425" lIns="91425" rIns="91425" wrap="square" tIns="91425">
            <a:noAutofit/>
          </a:bodyPr>
          <a:lstStyle/>
          <a:p>
            <a:pPr indent="0" lvl="0" marL="0">
              <a:spcBef>
                <a:spcPts val="0"/>
              </a:spcBef>
              <a:buNone/>
            </a:pPr>
            <a:r>
              <a:rPr lang="en" u="sng">
                <a:solidFill>
                  <a:schemeClr val="hlink"/>
                </a:solidFill>
                <a:hlinkClick r:id="rId3"/>
              </a:rPr>
              <a:t>Link</a:t>
            </a:r>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11" name="Shape 811"/>
        <p:cNvGrpSpPr/>
        <p:nvPr/>
      </p:nvGrpSpPr>
      <p:grpSpPr>
        <a:xfrm>
          <a:off x="0" y="0"/>
          <a:ext cx="0" cy="0"/>
          <a:chOff x="0" y="0"/>
          <a:chExt cx="0" cy="0"/>
        </a:xfrm>
      </p:grpSpPr>
      <p:sp>
        <p:nvSpPr>
          <p:cNvPr id="812" name="Shape 812"/>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5000"/>
              <a:t>Is there just one scientific method?</a:t>
            </a:r>
          </a:p>
        </p:txBody>
      </p:sp>
      <p:sp>
        <p:nvSpPr>
          <p:cNvPr id="813" name="Shape 813"/>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814" name="Shape 814"/>
          <p:cNvSpPr txBox="1"/>
          <p:nvPr/>
        </p:nvSpPr>
        <p:spPr>
          <a:xfrm>
            <a:off x="225275" y="4768050"/>
            <a:ext cx="2890800" cy="2754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18" name="Shape 818"/>
        <p:cNvGrpSpPr/>
        <p:nvPr/>
      </p:nvGrpSpPr>
      <p:grpSpPr>
        <a:xfrm>
          <a:off x="0" y="0"/>
          <a:ext cx="0" cy="0"/>
          <a:chOff x="0" y="0"/>
          <a:chExt cx="0" cy="0"/>
        </a:xfrm>
      </p:grpSpPr>
      <p:sp>
        <p:nvSpPr>
          <p:cNvPr id="819" name="Shape 819"/>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5000"/>
              <a:t>How does one know in advance which factors</a:t>
            </a:r>
            <a:r>
              <a:rPr i="1" lang="en" sz="3600"/>
              <a:t> (to measure, say)</a:t>
            </a:r>
            <a:r>
              <a:rPr lang="en" sz="5000"/>
              <a:t> will be relevant to the final explanation</a:t>
            </a:r>
            <a:r>
              <a:rPr lang="en" sz="5000"/>
              <a:t>?</a:t>
            </a:r>
          </a:p>
        </p:txBody>
      </p:sp>
      <p:sp>
        <p:nvSpPr>
          <p:cNvPr id="820" name="Shape 820"/>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821" name="Shape 821"/>
          <p:cNvSpPr txBox="1"/>
          <p:nvPr/>
        </p:nvSpPr>
        <p:spPr>
          <a:xfrm>
            <a:off x="225275" y="4768050"/>
            <a:ext cx="2890800" cy="2754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r>
              <a:rPr lang="en"/>
              <a:t> - Figure 12</a:t>
            </a: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25" name="Shape 825"/>
        <p:cNvGrpSpPr/>
        <p:nvPr/>
      </p:nvGrpSpPr>
      <p:grpSpPr>
        <a:xfrm>
          <a:off x="0" y="0"/>
          <a:ext cx="0" cy="0"/>
          <a:chOff x="0" y="0"/>
          <a:chExt cx="0" cy="0"/>
        </a:xfrm>
      </p:grpSpPr>
      <p:sp>
        <p:nvSpPr>
          <p:cNvPr id="826" name="Shape 826"/>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5000"/>
              <a:t>How can one decide when one model/ explanation/ theory is better than another</a:t>
            </a:r>
            <a:r>
              <a:rPr lang="en" sz="5000"/>
              <a:t>?</a:t>
            </a:r>
          </a:p>
        </p:txBody>
      </p:sp>
      <p:sp>
        <p:nvSpPr>
          <p:cNvPr id="827" name="Shape 827"/>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828" name="Shape 828"/>
          <p:cNvSpPr txBox="1"/>
          <p:nvPr/>
        </p:nvSpPr>
        <p:spPr>
          <a:xfrm>
            <a:off x="225275" y="4768050"/>
            <a:ext cx="2890800" cy="2754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r>
              <a:rPr lang="en"/>
              <a:t> - Figure 12</a:t>
            </a:r>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32" name="Shape 832"/>
        <p:cNvGrpSpPr/>
        <p:nvPr/>
      </p:nvGrpSpPr>
      <p:grpSpPr>
        <a:xfrm>
          <a:off x="0" y="0"/>
          <a:ext cx="0" cy="0"/>
          <a:chOff x="0" y="0"/>
          <a:chExt cx="0" cy="0"/>
        </a:xfrm>
      </p:grpSpPr>
      <p:sp>
        <p:nvSpPr>
          <p:cNvPr id="833" name="Shape 833"/>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5000"/>
              <a:t>How can it be that scientific knowledge changes over time?</a:t>
            </a:r>
          </a:p>
        </p:txBody>
      </p:sp>
      <p:sp>
        <p:nvSpPr>
          <p:cNvPr id="834" name="Shape 834"/>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835" name="Shape 835"/>
          <p:cNvSpPr txBox="1"/>
          <p:nvPr/>
        </p:nvSpPr>
        <p:spPr>
          <a:xfrm>
            <a:off x="225275" y="4768050"/>
            <a:ext cx="2890800" cy="2754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r>
              <a:rPr lang="en"/>
              <a:t> - Figure 12</a:t>
            </a:r>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39" name="Shape 839"/>
        <p:cNvGrpSpPr/>
        <p:nvPr/>
      </p:nvGrpSpPr>
      <p:grpSpPr>
        <a:xfrm>
          <a:off x="0" y="0"/>
          <a:ext cx="0" cy="0"/>
          <a:chOff x="0" y="0"/>
          <a:chExt cx="0" cy="0"/>
        </a:xfrm>
      </p:grpSpPr>
      <p:sp>
        <p:nvSpPr>
          <p:cNvPr id="840" name="Shape 840"/>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5000"/>
              <a:t>Can human behaviour be subject to laws in the same way as the material world?</a:t>
            </a:r>
          </a:p>
        </p:txBody>
      </p:sp>
      <p:sp>
        <p:nvSpPr>
          <p:cNvPr id="841" name="Shape 841"/>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842" name="Shape 842"/>
          <p:cNvSpPr txBox="1"/>
          <p:nvPr/>
        </p:nvSpPr>
        <p:spPr>
          <a:xfrm>
            <a:off x="225275" y="4768050"/>
            <a:ext cx="2890800" cy="2754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r>
              <a:rPr lang="en"/>
              <a:t> </a:t>
            </a:r>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46" name="Shape 846"/>
        <p:cNvGrpSpPr/>
        <p:nvPr/>
      </p:nvGrpSpPr>
      <p:grpSpPr>
        <a:xfrm>
          <a:off x="0" y="0"/>
          <a:ext cx="0" cy="0"/>
          <a:chOff x="0" y="0"/>
          <a:chExt cx="0" cy="0"/>
        </a:xfrm>
      </p:grpSpPr>
      <p:sp>
        <p:nvSpPr>
          <p:cNvPr id="847" name="Shape 847"/>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5000"/>
              <a:t>What constitutes good evidence in the human sciences?</a:t>
            </a:r>
          </a:p>
        </p:txBody>
      </p:sp>
      <p:sp>
        <p:nvSpPr>
          <p:cNvPr id="848" name="Shape 848"/>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849" name="Shape 849"/>
          <p:cNvSpPr txBox="1"/>
          <p:nvPr/>
        </p:nvSpPr>
        <p:spPr>
          <a:xfrm>
            <a:off x="225275" y="4768050"/>
            <a:ext cx="2890800" cy="2754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r>
              <a:rPr lang="en"/>
              <a:t> </a:t>
            </a:r>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53" name="Shape 853"/>
        <p:cNvGrpSpPr/>
        <p:nvPr/>
      </p:nvGrpSpPr>
      <p:grpSpPr>
        <a:xfrm>
          <a:off x="0" y="0"/>
          <a:ext cx="0" cy="0"/>
          <a:chOff x="0" y="0"/>
          <a:chExt cx="0" cy="0"/>
        </a:xfrm>
      </p:grpSpPr>
      <p:sp>
        <p:nvSpPr>
          <p:cNvPr id="854" name="Shape 854"/>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5000"/>
              <a:t>To what extent might lack of knowledge be an excuse for unethical conduct?</a:t>
            </a:r>
          </a:p>
        </p:txBody>
      </p:sp>
      <p:sp>
        <p:nvSpPr>
          <p:cNvPr id="855" name="Shape 855"/>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856" name="Shape 856"/>
          <p:cNvSpPr txBox="1"/>
          <p:nvPr/>
        </p:nvSpPr>
        <p:spPr>
          <a:xfrm>
            <a:off x="225275" y="4768050"/>
            <a:ext cx="2890800" cy="2754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r>
              <a:rPr lang="en"/>
              <a:t> - Figure 16</a:t>
            </a:r>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60" name="Shape 860"/>
        <p:cNvGrpSpPr/>
        <p:nvPr/>
      </p:nvGrpSpPr>
      <p:grpSpPr>
        <a:xfrm>
          <a:off x="0" y="0"/>
          <a:ext cx="0" cy="0"/>
          <a:chOff x="0" y="0"/>
          <a:chExt cx="0" cy="0"/>
        </a:xfrm>
      </p:grpSpPr>
      <p:sp>
        <p:nvSpPr>
          <p:cNvPr id="861" name="Shape 861"/>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5000"/>
              <a:t>To what extent might possession of knowledge carry with it moral obligations?</a:t>
            </a:r>
          </a:p>
        </p:txBody>
      </p:sp>
      <p:sp>
        <p:nvSpPr>
          <p:cNvPr id="862" name="Shape 862"/>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863" name="Shape 863"/>
          <p:cNvSpPr txBox="1"/>
          <p:nvPr/>
        </p:nvSpPr>
        <p:spPr>
          <a:xfrm>
            <a:off x="225275" y="4768050"/>
            <a:ext cx="2890800" cy="2754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r>
              <a:rPr lang="en"/>
              <a:t> - Figure 16</a:t>
            </a:r>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67" name="Shape 867"/>
        <p:cNvGrpSpPr/>
        <p:nvPr/>
      </p:nvGrpSpPr>
      <p:grpSpPr>
        <a:xfrm>
          <a:off x="0" y="0"/>
          <a:ext cx="0" cy="0"/>
          <a:chOff x="0" y="0"/>
          <a:chExt cx="0" cy="0"/>
        </a:xfrm>
      </p:grpSpPr>
      <p:sp>
        <p:nvSpPr>
          <p:cNvPr id="868" name="Shape 868"/>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5000"/>
              <a:t>Is Time Real?</a:t>
            </a:r>
          </a:p>
        </p:txBody>
      </p:sp>
      <p:sp>
        <p:nvSpPr>
          <p:cNvPr id="869" name="Shape 869"/>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73" name="Shape 873"/>
        <p:cNvGrpSpPr/>
        <p:nvPr/>
      </p:nvGrpSpPr>
      <p:grpSpPr>
        <a:xfrm>
          <a:off x="0" y="0"/>
          <a:ext cx="0" cy="0"/>
          <a:chOff x="0" y="0"/>
          <a:chExt cx="0" cy="0"/>
        </a:xfrm>
      </p:grpSpPr>
      <p:sp>
        <p:nvSpPr>
          <p:cNvPr id="874" name="Shape 874"/>
          <p:cNvSpPr txBox="1"/>
          <p:nvPr>
            <p:ph type="ctrTitle"/>
          </p:nvPr>
        </p:nvSpPr>
        <p:spPr>
          <a:xfrm>
            <a:off x="685800" y="2726342"/>
            <a:ext cx="7772400" cy="1159800"/>
          </a:xfrm>
          <a:prstGeom prst="rect">
            <a:avLst/>
          </a:prstGeom>
        </p:spPr>
        <p:txBody>
          <a:bodyPr anchorCtr="0" anchor="b" bIns="91425" lIns="91425" rIns="91425" wrap="square" tIns="91425">
            <a:noAutofit/>
          </a:bodyPr>
          <a:lstStyle/>
          <a:p>
            <a:pPr indent="0" lvl="0" marL="0" rtl="0">
              <a:spcBef>
                <a:spcPts val="0"/>
              </a:spcBef>
              <a:buNone/>
            </a:pPr>
            <a:r>
              <a:rPr lang="en"/>
              <a:t>Math(s)</a:t>
            </a:r>
          </a:p>
        </p:txBody>
      </p:sp>
      <p:sp>
        <p:nvSpPr>
          <p:cNvPr id="875" name="Shape 875"/>
          <p:cNvSpPr txBox="1"/>
          <p:nvPr>
            <p:ph idx="1" type="subTitle"/>
          </p:nvPr>
        </p:nvSpPr>
        <p:spPr>
          <a:xfrm>
            <a:off x="685800" y="3830653"/>
            <a:ext cx="7772400" cy="784800"/>
          </a:xfrm>
          <a:prstGeom prst="rect">
            <a:avLst/>
          </a:prstGeom>
        </p:spPr>
        <p:txBody>
          <a:bodyPr anchorCtr="0" anchor="t" bIns="91425" lIns="91425" rIns="91425" wrap="square" tIns="91425">
            <a:noAutofit/>
          </a:bodyPr>
          <a:lstStyle/>
          <a:p>
            <a:pPr indent="0" lvl="0" marL="0" rtl="0">
              <a:spcBef>
                <a:spcPts val="0"/>
              </a:spcBef>
              <a:buNone/>
            </a:pPr>
            <a:r>
              <a:rPr lang="en"/>
              <a:t>Group Five</a:t>
            </a:r>
          </a:p>
        </p:txBody>
      </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79" name="Shape 879"/>
        <p:cNvGrpSpPr/>
        <p:nvPr/>
      </p:nvGrpSpPr>
      <p:grpSpPr>
        <a:xfrm>
          <a:off x="0" y="0"/>
          <a:ext cx="0" cy="0"/>
          <a:chOff x="0" y="0"/>
          <a:chExt cx="0" cy="0"/>
        </a:xfrm>
      </p:grpSpPr>
      <p:sp>
        <p:nvSpPr>
          <p:cNvPr id="880" name="Shape 880"/>
          <p:cNvSpPr txBox="1"/>
          <p:nvPr>
            <p:ph type="title"/>
          </p:nvPr>
        </p:nvSpPr>
        <p:spPr>
          <a:xfrm>
            <a:off x="496500" y="466300"/>
            <a:ext cx="8188500" cy="857400"/>
          </a:xfrm>
          <a:prstGeom prst="rect">
            <a:avLst/>
          </a:prstGeom>
        </p:spPr>
        <p:txBody>
          <a:bodyPr anchorCtr="0" anchor="t" bIns="91425" lIns="91425" rIns="91425" wrap="square" tIns="91425">
            <a:noAutofit/>
          </a:bodyPr>
          <a:lstStyle/>
          <a:p>
            <a:pPr indent="0" lvl="0" marL="0" rtl="0">
              <a:spcBef>
                <a:spcPts val="0"/>
              </a:spcBef>
              <a:buNone/>
            </a:pPr>
            <a:r>
              <a:rPr lang="en" sz="3600"/>
              <a:t>Is Math(s) Discovered or Invented?</a:t>
            </a:r>
          </a:p>
        </p:txBody>
      </p:sp>
      <p:sp>
        <p:nvSpPr>
          <p:cNvPr id="881" name="Shape 881"/>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descr="View full lesson: http://ed.ted.com/lessons/is-math-discovered-or-invented-jeff-dekofsky  Would mathematics exist if people didn't? Did we create mathematical concepts to help us understand the world around us, or is math the native language of the universe itself? Jeff Dekofsky traces some famous arguments in this ancient and hotly debated question.   Lesson by Jeff Dekofsky, animation by The Tremendousness Collective." id="882" name="Shape 882" title="Is math discovered or invented? - Jeff Dekofsky">
            <a:hlinkClick r:id="rId3"/>
          </p:cNvPr>
          <p:cNvSpPr/>
          <p:nvPr/>
        </p:nvSpPr>
        <p:spPr>
          <a:xfrm>
            <a:off x="3931800" y="1161300"/>
            <a:ext cx="4572000" cy="3429000"/>
          </a:xfrm>
          <a:prstGeom prst="rect">
            <a:avLst/>
          </a:prstGeom>
          <a:blipFill>
            <a:blip r:embed="rId4">
              <a:alphaModFix/>
            </a:blip>
            <a:stretch>
              <a:fillRect/>
            </a:stretch>
          </a:blipFill>
          <a:ln>
            <a:noFill/>
          </a:ln>
        </p:spPr>
      </p:sp>
      <p:sp>
        <p:nvSpPr>
          <p:cNvPr id="883" name="Shape 883"/>
          <p:cNvSpPr txBox="1"/>
          <p:nvPr/>
        </p:nvSpPr>
        <p:spPr>
          <a:xfrm>
            <a:off x="475550" y="1289000"/>
            <a:ext cx="3203700" cy="3078600"/>
          </a:xfrm>
          <a:prstGeom prst="rect">
            <a:avLst/>
          </a:prstGeom>
          <a:noFill/>
          <a:ln>
            <a:noFill/>
          </a:ln>
        </p:spPr>
        <p:txBody>
          <a:bodyPr anchorCtr="0" anchor="t" bIns="91425" lIns="91425" rIns="91425" wrap="square" tIns="91425">
            <a:noAutofit/>
          </a:bodyPr>
          <a:lstStyle/>
          <a:p>
            <a:pPr indent="0" lvl="0" marL="0" algn="ctr">
              <a:spcBef>
                <a:spcPts val="0"/>
              </a:spcBef>
              <a:buNone/>
            </a:pPr>
            <a:r>
              <a:rPr lang="en" sz="1800">
                <a:solidFill>
                  <a:schemeClr val="dk1"/>
                </a:solidFill>
                <a:highlight>
                  <a:srgbClr val="FFFFFF"/>
                </a:highlight>
                <a:latin typeface="Raleway"/>
                <a:ea typeface="Raleway"/>
                <a:cs typeface="Raleway"/>
                <a:sym typeface="Raleway"/>
              </a:rPr>
              <a:t>“Would mathematics exist if people didn't? Did we create mathematical concepts to help us understand the world around us, or is math the native language of the universe itself? Jeff Dekofsky traces some famous arguments in this ancient and hotly debated question.”</a:t>
            </a:r>
          </a:p>
        </p:txBody>
      </p:sp>
      <p:sp>
        <p:nvSpPr>
          <p:cNvPr id="884" name="Shape 884"/>
          <p:cNvSpPr txBox="1"/>
          <p:nvPr/>
        </p:nvSpPr>
        <p:spPr>
          <a:xfrm>
            <a:off x="212775" y="4735500"/>
            <a:ext cx="2165100" cy="2628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5"/>
              </a:rPr>
              <a:t>Link</a:t>
            </a:r>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88" name="Shape 888"/>
        <p:cNvGrpSpPr/>
        <p:nvPr/>
      </p:nvGrpSpPr>
      <p:grpSpPr>
        <a:xfrm>
          <a:off x="0" y="0"/>
          <a:ext cx="0" cy="0"/>
          <a:chOff x="0" y="0"/>
          <a:chExt cx="0" cy="0"/>
        </a:xfrm>
      </p:grpSpPr>
      <p:sp>
        <p:nvSpPr>
          <p:cNvPr id="889" name="Shape 889"/>
          <p:cNvSpPr txBox="1"/>
          <p:nvPr>
            <p:ph type="title"/>
          </p:nvPr>
        </p:nvSpPr>
        <p:spPr>
          <a:xfrm>
            <a:off x="496500" y="466300"/>
            <a:ext cx="8188500" cy="857400"/>
          </a:xfrm>
          <a:prstGeom prst="rect">
            <a:avLst/>
          </a:prstGeom>
        </p:spPr>
        <p:txBody>
          <a:bodyPr anchorCtr="0" anchor="t" bIns="91425" lIns="91425" rIns="91425" wrap="square" tIns="91425">
            <a:noAutofit/>
          </a:bodyPr>
          <a:lstStyle/>
          <a:p>
            <a:pPr indent="0" lvl="0" marL="0" rtl="0">
              <a:spcBef>
                <a:spcPts val="0"/>
              </a:spcBef>
              <a:buNone/>
            </a:pPr>
            <a:r>
              <a:rPr lang="en" sz="3600"/>
              <a:t>In math(s) can we ever be precise?</a:t>
            </a:r>
          </a:p>
        </p:txBody>
      </p:sp>
      <p:sp>
        <p:nvSpPr>
          <p:cNvPr id="890" name="Shape 890"/>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891" name="Shape 891"/>
          <p:cNvSpPr txBox="1"/>
          <p:nvPr/>
        </p:nvSpPr>
        <p:spPr>
          <a:xfrm>
            <a:off x="475550" y="1655550"/>
            <a:ext cx="3527400" cy="2712000"/>
          </a:xfrm>
          <a:prstGeom prst="rect">
            <a:avLst/>
          </a:prstGeom>
          <a:noFill/>
          <a:ln>
            <a:noFill/>
          </a:ln>
        </p:spPr>
        <p:txBody>
          <a:bodyPr anchorCtr="0" anchor="t" bIns="91425" lIns="91425" rIns="91425" wrap="square" tIns="91425">
            <a:noAutofit/>
          </a:bodyPr>
          <a:lstStyle/>
          <a:p>
            <a:pPr indent="0" lvl="0" marL="0" rtl="0" algn="ctr">
              <a:spcBef>
                <a:spcPts val="0"/>
              </a:spcBef>
              <a:buNone/>
            </a:pPr>
            <a:r>
              <a:rPr lang="en" sz="1800">
                <a:solidFill>
                  <a:schemeClr val="dk1"/>
                </a:solidFill>
                <a:highlight>
                  <a:srgbClr val="FFFFFF"/>
                </a:highlight>
                <a:latin typeface="Raleway"/>
                <a:ea typeface="Raleway"/>
                <a:cs typeface="Raleway"/>
                <a:sym typeface="Raleway"/>
              </a:rPr>
              <a:t>“</a:t>
            </a:r>
            <a:r>
              <a:rPr lang="en" sz="1800">
                <a:solidFill>
                  <a:schemeClr val="dk1"/>
                </a:solidFill>
                <a:highlight>
                  <a:srgbClr val="FFFFFF"/>
                </a:highlight>
                <a:latin typeface="Raleway"/>
                <a:ea typeface="Raleway"/>
                <a:cs typeface="Raleway"/>
                <a:sym typeface="Raleway"/>
              </a:rPr>
              <a:t>When we measure things, most people are only worried about how accurate, or how close to the actual value, they are. Looking at the process of measurement more carefully, you will see that there is another important consideration: precision</a:t>
            </a:r>
            <a:r>
              <a:rPr lang="en" sz="1800">
                <a:solidFill>
                  <a:schemeClr val="dk1"/>
                </a:solidFill>
                <a:highlight>
                  <a:srgbClr val="FFFFFF"/>
                </a:highlight>
                <a:latin typeface="Raleway"/>
                <a:ea typeface="Raleway"/>
                <a:cs typeface="Raleway"/>
                <a:sym typeface="Raleway"/>
              </a:rPr>
              <a:t>”</a:t>
            </a:r>
          </a:p>
        </p:txBody>
      </p:sp>
      <p:sp>
        <p:nvSpPr>
          <p:cNvPr id="892" name="Shape 892"/>
          <p:cNvSpPr txBox="1"/>
          <p:nvPr/>
        </p:nvSpPr>
        <p:spPr>
          <a:xfrm>
            <a:off x="212775" y="4735500"/>
            <a:ext cx="2165100" cy="2628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p>
        </p:txBody>
      </p:sp>
      <p:sp>
        <p:nvSpPr>
          <p:cNvPr descr="View full lesson: http://ed.ted.com/lessons/what-s-the-difference-between-accuracy-and-precision-matt-anticole  When we measure things, most people are only worried about how accurate, or how close to the actual value, they are. Looking at the process of measurement more carefully, you will see that there is another important consideration: precision. Matt Anticole explains what exactly precision is and how can help us to measure things better.  Lesson by Matt Anticole, animation by Anton Bogaty." id="893" name="Shape 893" title="What's the difference between accuracy and precision? - Matt Anticole">
            <a:hlinkClick r:id="rId4"/>
          </p:cNvPr>
          <p:cNvSpPr/>
          <p:nvPr/>
        </p:nvSpPr>
        <p:spPr>
          <a:xfrm>
            <a:off x="4287825" y="1381828"/>
            <a:ext cx="3911363" cy="2933522"/>
          </a:xfrm>
          <a:prstGeom prst="rect">
            <a:avLst/>
          </a:prstGeom>
          <a:blipFill>
            <a:blip r:embed="rId5">
              <a:alphaModFix/>
            </a:blip>
            <a:stretch>
              <a:fillRect/>
            </a:stretch>
          </a:blipFill>
          <a:ln>
            <a:noFill/>
          </a:ln>
        </p:spPr>
      </p:sp>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97" name="Shape 897"/>
        <p:cNvGrpSpPr/>
        <p:nvPr/>
      </p:nvGrpSpPr>
      <p:grpSpPr>
        <a:xfrm>
          <a:off x="0" y="0"/>
          <a:ext cx="0" cy="0"/>
          <a:chOff x="0" y="0"/>
          <a:chExt cx="0" cy="0"/>
        </a:xfrm>
      </p:grpSpPr>
      <p:sp>
        <p:nvSpPr>
          <p:cNvPr id="898" name="Shape 898"/>
          <p:cNvSpPr txBox="1"/>
          <p:nvPr>
            <p:ph type="title"/>
          </p:nvPr>
        </p:nvSpPr>
        <p:spPr>
          <a:xfrm>
            <a:off x="922000" y="891775"/>
            <a:ext cx="6866100" cy="857400"/>
          </a:xfrm>
          <a:prstGeom prst="rect">
            <a:avLst/>
          </a:prstGeom>
        </p:spPr>
        <p:txBody>
          <a:bodyPr anchorCtr="0" anchor="t" bIns="91425" lIns="91425" rIns="91425" wrap="square" tIns="91425">
            <a:noAutofit/>
          </a:bodyPr>
          <a:lstStyle/>
          <a:p>
            <a:pPr indent="0" lvl="0" marL="0" rtl="0">
              <a:spcBef>
                <a:spcPts val="0"/>
              </a:spcBef>
              <a:buNone/>
            </a:pPr>
            <a:r>
              <a:rPr lang="en"/>
              <a:t>What is Math(s)?</a:t>
            </a:r>
          </a:p>
        </p:txBody>
      </p:sp>
      <p:sp>
        <p:nvSpPr>
          <p:cNvPr id="899" name="Shape 899"/>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900" name="Shape 900"/>
          <p:cNvSpPr txBox="1"/>
          <p:nvPr/>
        </p:nvSpPr>
        <p:spPr>
          <a:xfrm>
            <a:off x="63200" y="4701300"/>
            <a:ext cx="3462600" cy="442200"/>
          </a:xfrm>
          <a:prstGeom prst="rect">
            <a:avLst/>
          </a:prstGeom>
          <a:noFill/>
          <a:ln>
            <a:noFill/>
          </a:ln>
        </p:spPr>
        <p:txBody>
          <a:bodyPr anchorCtr="0" anchor="t" bIns="91425" lIns="91425" rIns="91425" wrap="square" tIns="91425">
            <a:noAutofit/>
          </a:bodyPr>
          <a:lstStyle/>
          <a:p>
            <a:pPr indent="0" lvl="0" marL="0">
              <a:spcBef>
                <a:spcPts val="0"/>
              </a:spcBef>
              <a:buNone/>
            </a:pPr>
            <a:r>
              <a:rPr lang="en" u="sng">
                <a:solidFill>
                  <a:schemeClr val="hlink"/>
                </a:solidFill>
                <a:hlinkClick r:id="rId3"/>
              </a:rPr>
              <a:t>From a TOK sample unit</a:t>
            </a:r>
          </a:p>
        </p:txBody>
      </p: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04" name="Shape 904"/>
        <p:cNvGrpSpPr/>
        <p:nvPr/>
      </p:nvGrpSpPr>
      <p:grpSpPr>
        <a:xfrm>
          <a:off x="0" y="0"/>
          <a:ext cx="0" cy="0"/>
          <a:chOff x="0" y="0"/>
          <a:chExt cx="0" cy="0"/>
        </a:xfrm>
      </p:grpSpPr>
      <p:sp>
        <p:nvSpPr>
          <p:cNvPr id="905" name="Shape 905"/>
          <p:cNvSpPr txBox="1"/>
          <p:nvPr>
            <p:ph type="title"/>
          </p:nvPr>
        </p:nvSpPr>
        <p:spPr>
          <a:xfrm>
            <a:off x="922000" y="891775"/>
            <a:ext cx="6866100" cy="857400"/>
          </a:xfrm>
          <a:prstGeom prst="rect">
            <a:avLst/>
          </a:prstGeom>
        </p:spPr>
        <p:txBody>
          <a:bodyPr anchorCtr="0" anchor="t" bIns="91425" lIns="91425" rIns="91425" wrap="square" tIns="91425">
            <a:noAutofit/>
          </a:bodyPr>
          <a:lstStyle/>
          <a:p>
            <a:pPr indent="0" lvl="0" marL="0">
              <a:spcBef>
                <a:spcPts val="0"/>
              </a:spcBef>
              <a:buNone/>
            </a:pPr>
            <a:r>
              <a:rPr lang="en"/>
              <a:t>Does Zero Exist?</a:t>
            </a:r>
          </a:p>
        </p:txBody>
      </p:sp>
      <p:sp>
        <p:nvSpPr>
          <p:cNvPr id="906" name="Shape 906"/>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a:spcBef>
                <a:spcPts val="0"/>
              </a:spcBef>
              <a:buNone/>
            </a:pPr>
            <a:fld id="{00000000-1234-1234-1234-123412341234}" type="slidenum">
              <a:rPr lang="en"/>
              <a:t>‹#›</a:t>
            </a:fld>
          </a:p>
        </p:txBody>
      </p:sp>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10" name="Shape 910"/>
        <p:cNvGrpSpPr/>
        <p:nvPr/>
      </p:nvGrpSpPr>
      <p:grpSpPr>
        <a:xfrm>
          <a:off x="0" y="0"/>
          <a:ext cx="0" cy="0"/>
          <a:chOff x="0" y="0"/>
          <a:chExt cx="0" cy="0"/>
        </a:xfrm>
      </p:grpSpPr>
      <p:sp>
        <p:nvSpPr>
          <p:cNvPr id="911" name="Shape 911"/>
          <p:cNvSpPr txBox="1"/>
          <p:nvPr>
            <p:ph type="title"/>
          </p:nvPr>
        </p:nvSpPr>
        <p:spPr>
          <a:xfrm>
            <a:off x="700875" y="746100"/>
            <a:ext cx="7833900" cy="1003200"/>
          </a:xfrm>
          <a:prstGeom prst="rect">
            <a:avLst/>
          </a:prstGeom>
        </p:spPr>
        <p:txBody>
          <a:bodyPr anchorCtr="0" anchor="t" bIns="91425" lIns="91425" rIns="91425" wrap="square" tIns="91425">
            <a:noAutofit/>
          </a:bodyPr>
          <a:lstStyle/>
          <a:p>
            <a:pPr indent="0" lvl="0" marL="0" rtl="0">
              <a:spcBef>
                <a:spcPts val="0"/>
              </a:spcBef>
              <a:buNone/>
            </a:pPr>
            <a:r>
              <a:rPr lang="en"/>
              <a:t>What is the connection between mathematics and logic?</a:t>
            </a:r>
          </a:p>
        </p:txBody>
      </p:sp>
      <p:sp>
        <p:nvSpPr>
          <p:cNvPr id="912" name="Shape 912"/>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16" name="Shape 916"/>
        <p:cNvGrpSpPr/>
        <p:nvPr/>
      </p:nvGrpSpPr>
      <p:grpSpPr>
        <a:xfrm>
          <a:off x="0" y="0"/>
          <a:ext cx="0" cy="0"/>
          <a:chOff x="0" y="0"/>
          <a:chExt cx="0" cy="0"/>
        </a:xfrm>
      </p:grpSpPr>
      <p:sp>
        <p:nvSpPr>
          <p:cNvPr id="917" name="Shape 917"/>
          <p:cNvSpPr txBox="1"/>
          <p:nvPr>
            <p:ph type="title"/>
          </p:nvPr>
        </p:nvSpPr>
        <p:spPr>
          <a:xfrm>
            <a:off x="813450" y="825975"/>
            <a:ext cx="7846800" cy="923100"/>
          </a:xfrm>
          <a:prstGeom prst="rect">
            <a:avLst/>
          </a:prstGeom>
        </p:spPr>
        <p:txBody>
          <a:bodyPr anchorCtr="0" anchor="t" bIns="91425" lIns="91425" rIns="91425" wrap="square" tIns="91425">
            <a:noAutofit/>
          </a:bodyPr>
          <a:lstStyle/>
          <a:p>
            <a:pPr indent="0" lvl="0" marL="0" rtl="0">
              <a:spcBef>
                <a:spcPts val="0"/>
              </a:spcBef>
              <a:buNone/>
            </a:pPr>
            <a:r>
              <a:rPr lang="en"/>
              <a:t>Is there a distinction between truth and certainty in mathematics</a:t>
            </a:r>
            <a:r>
              <a:rPr lang="en"/>
              <a:t>?</a:t>
            </a:r>
          </a:p>
        </p:txBody>
      </p:sp>
      <p:sp>
        <p:nvSpPr>
          <p:cNvPr id="918" name="Shape 918"/>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919" name="Shape 919"/>
          <p:cNvSpPr txBox="1"/>
          <p:nvPr/>
        </p:nvSpPr>
        <p:spPr>
          <a:xfrm>
            <a:off x="250300" y="4692975"/>
            <a:ext cx="2165100" cy="262800"/>
          </a:xfrm>
          <a:prstGeom prst="rect">
            <a:avLst/>
          </a:prstGeom>
          <a:noFill/>
          <a:ln>
            <a:noFill/>
          </a:ln>
        </p:spPr>
        <p:txBody>
          <a:bodyPr anchorCtr="0" anchor="t" bIns="91425" lIns="91425" rIns="91425" wrap="square" tIns="91425">
            <a:noAutofit/>
          </a:bodyPr>
          <a:lstStyle/>
          <a:p>
            <a:pPr indent="0" lvl="0" marL="0">
              <a:spcBef>
                <a:spcPts val="0"/>
              </a:spcBef>
              <a:buNone/>
            </a:pPr>
            <a:r>
              <a:rPr lang="en" u="sng">
                <a:solidFill>
                  <a:schemeClr val="hlink"/>
                </a:solidFill>
                <a:hlinkClick r:id="rId3"/>
              </a:rPr>
              <a:t>Link</a:t>
            </a:r>
          </a:p>
        </p:txBody>
      </p:sp>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23" name="Shape 923"/>
        <p:cNvGrpSpPr/>
        <p:nvPr/>
      </p:nvGrpSpPr>
      <p:grpSpPr>
        <a:xfrm>
          <a:off x="0" y="0"/>
          <a:ext cx="0" cy="0"/>
          <a:chOff x="0" y="0"/>
          <a:chExt cx="0" cy="0"/>
        </a:xfrm>
      </p:grpSpPr>
      <p:sp>
        <p:nvSpPr>
          <p:cNvPr id="924" name="Shape 924"/>
          <p:cNvSpPr txBox="1"/>
          <p:nvPr>
            <p:ph type="title"/>
          </p:nvPr>
        </p:nvSpPr>
        <p:spPr>
          <a:xfrm>
            <a:off x="813450" y="825975"/>
            <a:ext cx="7846800" cy="923100"/>
          </a:xfrm>
          <a:prstGeom prst="rect">
            <a:avLst/>
          </a:prstGeom>
        </p:spPr>
        <p:txBody>
          <a:bodyPr anchorCtr="0" anchor="t" bIns="91425" lIns="91425" rIns="91425" wrap="square" tIns="91425">
            <a:noAutofit/>
          </a:bodyPr>
          <a:lstStyle/>
          <a:p>
            <a:pPr indent="0" lvl="0" marL="0" rtl="0">
              <a:spcBef>
                <a:spcPts val="0"/>
              </a:spcBef>
              <a:buNone/>
            </a:pPr>
            <a:r>
              <a:rPr lang="en"/>
              <a:t>Is mathematics independent of culture?</a:t>
            </a:r>
          </a:p>
        </p:txBody>
      </p:sp>
      <p:sp>
        <p:nvSpPr>
          <p:cNvPr id="925" name="Shape 925"/>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926" name="Shape 926"/>
          <p:cNvSpPr txBox="1"/>
          <p:nvPr/>
        </p:nvSpPr>
        <p:spPr>
          <a:xfrm>
            <a:off x="212775" y="4735500"/>
            <a:ext cx="2165100" cy="2628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p>
        </p:txBody>
      </p:sp>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30" name="Shape 930"/>
        <p:cNvGrpSpPr/>
        <p:nvPr/>
      </p:nvGrpSpPr>
      <p:grpSpPr>
        <a:xfrm>
          <a:off x="0" y="0"/>
          <a:ext cx="0" cy="0"/>
          <a:chOff x="0" y="0"/>
          <a:chExt cx="0" cy="0"/>
        </a:xfrm>
      </p:grpSpPr>
      <p:sp>
        <p:nvSpPr>
          <p:cNvPr id="931" name="Shape 931"/>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5000"/>
              <a:t>What is the Difference Between Belief and Logic</a:t>
            </a:r>
            <a:r>
              <a:rPr lang="en" sz="5000"/>
              <a:t>?</a:t>
            </a:r>
          </a:p>
        </p:txBody>
      </p:sp>
      <p:sp>
        <p:nvSpPr>
          <p:cNvPr id="932" name="Shape 932"/>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933" name="Shape 933"/>
          <p:cNvSpPr txBox="1"/>
          <p:nvPr/>
        </p:nvSpPr>
        <p:spPr>
          <a:xfrm>
            <a:off x="62575" y="4793100"/>
            <a:ext cx="2853300" cy="2127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r>
              <a:rPr lang="en"/>
              <a:t> - Reason</a:t>
            </a:r>
          </a:p>
        </p:txBody>
      </p:sp>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37" name="Shape 937"/>
        <p:cNvGrpSpPr/>
        <p:nvPr/>
      </p:nvGrpSpPr>
      <p:grpSpPr>
        <a:xfrm>
          <a:off x="0" y="0"/>
          <a:ext cx="0" cy="0"/>
          <a:chOff x="0" y="0"/>
          <a:chExt cx="0" cy="0"/>
        </a:xfrm>
      </p:grpSpPr>
      <p:sp>
        <p:nvSpPr>
          <p:cNvPr id="938" name="Shape 938"/>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5000"/>
              <a:t>Are we predictably irrational?</a:t>
            </a:r>
          </a:p>
        </p:txBody>
      </p:sp>
      <p:sp>
        <p:nvSpPr>
          <p:cNvPr id="939" name="Shape 939"/>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940" name="Shape 940"/>
          <p:cNvSpPr txBox="1"/>
          <p:nvPr/>
        </p:nvSpPr>
        <p:spPr>
          <a:xfrm>
            <a:off x="62575" y="4793100"/>
            <a:ext cx="2853300" cy="2127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r>
              <a:rPr lang="en"/>
              <a:t> - Reason</a:t>
            </a:r>
          </a:p>
        </p:txBody>
      </p:sp>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44" name="Shape 944"/>
        <p:cNvGrpSpPr/>
        <p:nvPr/>
      </p:nvGrpSpPr>
      <p:grpSpPr>
        <a:xfrm>
          <a:off x="0" y="0"/>
          <a:ext cx="0" cy="0"/>
          <a:chOff x="0" y="0"/>
          <a:chExt cx="0" cy="0"/>
        </a:xfrm>
      </p:grpSpPr>
      <p:sp>
        <p:nvSpPr>
          <p:cNvPr id="945" name="Shape 945"/>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5000"/>
              <a:t>If mathematics is an abstract intellectual game (like chess) then why is it so good at describing the world?</a:t>
            </a:r>
          </a:p>
        </p:txBody>
      </p:sp>
      <p:sp>
        <p:nvSpPr>
          <p:cNvPr id="946" name="Shape 946"/>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947" name="Shape 947"/>
          <p:cNvSpPr txBox="1"/>
          <p:nvPr/>
        </p:nvSpPr>
        <p:spPr>
          <a:xfrm>
            <a:off x="137650" y="4780575"/>
            <a:ext cx="3103500" cy="363000"/>
          </a:xfrm>
          <a:prstGeom prst="rect">
            <a:avLst/>
          </a:prstGeom>
          <a:noFill/>
          <a:ln>
            <a:noFill/>
          </a:ln>
        </p:spPr>
        <p:txBody>
          <a:bodyPr anchorCtr="0" anchor="t" bIns="91425" lIns="91425" rIns="91425" wrap="square" tIns="91425">
            <a:noAutofit/>
          </a:bodyPr>
          <a:lstStyle/>
          <a:p>
            <a:pPr indent="0" lvl="0" marL="0">
              <a:spcBef>
                <a:spcPts val="0"/>
              </a:spcBef>
              <a:buNone/>
            </a:pPr>
            <a:r>
              <a:rPr lang="en" u="sng">
                <a:solidFill>
                  <a:schemeClr val="hlink"/>
                </a:solidFill>
                <a:hlinkClick r:id="rId3"/>
              </a:rPr>
              <a:t>Link</a:t>
            </a:r>
            <a:r>
              <a:rPr lang="en"/>
              <a:t> - Figure 11</a:t>
            </a:r>
          </a:p>
        </p:txBody>
      </p: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51" name="Shape 951"/>
        <p:cNvGrpSpPr/>
        <p:nvPr/>
      </p:nvGrpSpPr>
      <p:grpSpPr>
        <a:xfrm>
          <a:off x="0" y="0"/>
          <a:ext cx="0" cy="0"/>
          <a:chOff x="0" y="0"/>
          <a:chExt cx="0" cy="0"/>
        </a:xfrm>
      </p:grpSpPr>
      <p:sp>
        <p:nvSpPr>
          <p:cNvPr id="952" name="Shape 952"/>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3600"/>
              <a:t>Why is there sometimes an uneasy fit between mathematical descriptions and the world? (For example, if I had four cows and then took five away, how many would be left?)</a:t>
            </a:r>
          </a:p>
        </p:txBody>
      </p:sp>
      <p:sp>
        <p:nvSpPr>
          <p:cNvPr id="953" name="Shape 953"/>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954" name="Shape 954"/>
          <p:cNvSpPr txBox="1"/>
          <p:nvPr/>
        </p:nvSpPr>
        <p:spPr>
          <a:xfrm>
            <a:off x="137650" y="4780575"/>
            <a:ext cx="3103500" cy="3630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r>
              <a:rPr lang="en"/>
              <a:t> - Figure 11</a:t>
            </a:r>
          </a:p>
        </p:txBody>
      </p:sp>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58" name="Shape 958"/>
        <p:cNvGrpSpPr/>
        <p:nvPr/>
      </p:nvGrpSpPr>
      <p:grpSpPr>
        <a:xfrm>
          <a:off x="0" y="0"/>
          <a:ext cx="0" cy="0"/>
          <a:chOff x="0" y="0"/>
          <a:chExt cx="0" cy="0"/>
        </a:xfrm>
      </p:grpSpPr>
      <p:sp>
        <p:nvSpPr>
          <p:cNvPr id="959" name="Shape 959"/>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3600"/>
              <a:t>If mathematics is created by man, why do we sometimes feel that mathematical truths are objectives facts about the world rather than something constructed by human beings?</a:t>
            </a:r>
          </a:p>
        </p:txBody>
      </p:sp>
      <p:sp>
        <p:nvSpPr>
          <p:cNvPr id="960" name="Shape 960"/>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961" name="Shape 961"/>
          <p:cNvSpPr txBox="1"/>
          <p:nvPr/>
        </p:nvSpPr>
        <p:spPr>
          <a:xfrm>
            <a:off x="137650" y="4780575"/>
            <a:ext cx="3103500" cy="3630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r>
              <a:rPr lang="en"/>
              <a:t> - Figure 11</a:t>
            </a:r>
          </a:p>
        </p:txBody>
      </p:sp>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65" name="Shape 965"/>
        <p:cNvGrpSpPr/>
        <p:nvPr/>
      </p:nvGrpSpPr>
      <p:grpSpPr>
        <a:xfrm>
          <a:off x="0" y="0"/>
          <a:ext cx="0" cy="0"/>
          <a:chOff x="0" y="0"/>
          <a:chExt cx="0" cy="0"/>
        </a:xfrm>
      </p:grpSpPr>
      <p:sp>
        <p:nvSpPr>
          <p:cNvPr id="966" name="Shape 966"/>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3600"/>
              <a:t>If mathematics is 'out there' in the world then where exactly can it be found</a:t>
            </a:r>
            <a:r>
              <a:rPr lang="en" sz="3600"/>
              <a:t>?</a:t>
            </a:r>
          </a:p>
        </p:txBody>
      </p:sp>
      <p:sp>
        <p:nvSpPr>
          <p:cNvPr id="967" name="Shape 967"/>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968" name="Shape 968"/>
          <p:cNvSpPr txBox="1"/>
          <p:nvPr/>
        </p:nvSpPr>
        <p:spPr>
          <a:xfrm>
            <a:off x="137650" y="4780575"/>
            <a:ext cx="3103500" cy="3630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r>
              <a:rPr lang="en"/>
              <a:t> - Figure 11</a:t>
            </a:r>
          </a:p>
        </p:txBody>
      </p:sp>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72" name="Shape 972"/>
        <p:cNvGrpSpPr/>
        <p:nvPr/>
      </p:nvGrpSpPr>
      <p:grpSpPr>
        <a:xfrm>
          <a:off x="0" y="0"/>
          <a:ext cx="0" cy="0"/>
          <a:chOff x="0" y="0"/>
          <a:chExt cx="0" cy="0"/>
        </a:xfrm>
      </p:grpSpPr>
      <p:sp>
        <p:nvSpPr>
          <p:cNvPr id="973" name="Shape 973"/>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3600"/>
              <a:t>Why should elegance or beauty be relevant to mathematical value?</a:t>
            </a:r>
          </a:p>
        </p:txBody>
      </p:sp>
      <p:sp>
        <p:nvSpPr>
          <p:cNvPr id="974" name="Shape 974"/>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975" name="Shape 975"/>
          <p:cNvSpPr txBox="1"/>
          <p:nvPr/>
        </p:nvSpPr>
        <p:spPr>
          <a:xfrm>
            <a:off x="137650" y="4780575"/>
            <a:ext cx="3103500" cy="3630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r>
              <a:rPr lang="en"/>
              <a:t> - Figure 11</a:t>
            </a:r>
          </a:p>
        </p:txBody>
      </p:sp>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79" name="Shape 979"/>
        <p:cNvGrpSpPr/>
        <p:nvPr/>
      </p:nvGrpSpPr>
      <p:grpSpPr>
        <a:xfrm>
          <a:off x="0" y="0"/>
          <a:ext cx="0" cy="0"/>
          <a:chOff x="0" y="0"/>
          <a:chExt cx="0" cy="0"/>
        </a:xfrm>
      </p:grpSpPr>
      <p:sp>
        <p:nvSpPr>
          <p:cNvPr id="980" name="Shape 980"/>
          <p:cNvSpPr txBox="1"/>
          <p:nvPr>
            <p:ph type="ctrTitle"/>
          </p:nvPr>
        </p:nvSpPr>
        <p:spPr>
          <a:xfrm>
            <a:off x="685800" y="2726342"/>
            <a:ext cx="7772400" cy="1159800"/>
          </a:xfrm>
          <a:prstGeom prst="rect">
            <a:avLst/>
          </a:prstGeom>
        </p:spPr>
        <p:txBody>
          <a:bodyPr anchorCtr="0" anchor="b" bIns="91425" lIns="91425" rIns="91425" wrap="square" tIns="91425">
            <a:noAutofit/>
          </a:bodyPr>
          <a:lstStyle/>
          <a:p>
            <a:pPr indent="0" lvl="0" marL="0" rtl="0">
              <a:spcBef>
                <a:spcPts val="0"/>
              </a:spcBef>
              <a:buNone/>
            </a:pPr>
            <a:r>
              <a:rPr lang="en"/>
              <a:t>Arts</a:t>
            </a:r>
          </a:p>
        </p:txBody>
      </p:sp>
      <p:sp>
        <p:nvSpPr>
          <p:cNvPr id="981" name="Shape 981"/>
          <p:cNvSpPr txBox="1"/>
          <p:nvPr>
            <p:ph idx="1" type="subTitle"/>
          </p:nvPr>
        </p:nvSpPr>
        <p:spPr>
          <a:xfrm>
            <a:off x="685800" y="3830653"/>
            <a:ext cx="7772400" cy="784800"/>
          </a:xfrm>
          <a:prstGeom prst="rect">
            <a:avLst/>
          </a:prstGeom>
        </p:spPr>
        <p:txBody>
          <a:bodyPr anchorCtr="0" anchor="t" bIns="91425" lIns="91425" rIns="91425" wrap="square" tIns="91425">
            <a:noAutofit/>
          </a:bodyPr>
          <a:lstStyle/>
          <a:p>
            <a:pPr indent="0" lvl="0" marL="0" rtl="0">
              <a:spcBef>
                <a:spcPts val="0"/>
              </a:spcBef>
              <a:buNone/>
            </a:pPr>
            <a:r>
              <a:rPr lang="en"/>
              <a:t>Group Six</a:t>
            </a:r>
          </a:p>
        </p:txBody>
      </p:sp>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85" name="Shape 985"/>
        <p:cNvGrpSpPr/>
        <p:nvPr/>
      </p:nvGrpSpPr>
      <p:grpSpPr>
        <a:xfrm>
          <a:off x="0" y="0"/>
          <a:ext cx="0" cy="0"/>
          <a:chOff x="0" y="0"/>
          <a:chExt cx="0" cy="0"/>
        </a:xfrm>
      </p:grpSpPr>
      <p:sp>
        <p:nvSpPr>
          <p:cNvPr id="986" name="Shape 986"/>
          <p:cNvSpPr txBox="1"/>
          <p:nvPr>
            <p:ph type="title"/>
          </p:nvPr>
        </p:nvSpPr>
        <p:spPr>
          <a:xfrm>
            <a:off x="540325" y="471925"/>
            <a:ext cx="8537700" cy="1185900"/>
          </a:xfrm>
          <a:prstGeom prst="rect">
            <a:avLst/>
          </a:prstGeom>
        </p:spPr>
        <p:txBody>
          <a:bodyPr anchorCtr="0" anchor="t" bIns="91425" lIns="91425" rIns="91425" wrap="square" tIns="91425">
            <a:noAutofit/>
          </a:bodyPr>
          <a:lstStyle/>
          <a:p>
            <a:pPr indent="0" lvl="0" marL="0" rtl="0">
              <a:spcBef>
                <a:spcPts val="0"/>
              </a:spcBef>
              <a:buNone/>
            </a:pPr>
            <a:r>
              <a:rPr lang="en" sz="3400"/>
              <a:t>Can constraints make us more creative?</a:t>
            </a:r>
          </a:p>
        </p:txBody>
      </p:sp>
      <p:sp>
        <p:nvSpPr>
          <p:cNvPr id="987" name="Shape 987"/>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988" name="Shape 988"/>
          <p:cNvSpPr txBox="1"/>
          <p:nvPr/>
        </p:nvSpPr>
        <p:spPr>
          <a:xfrm>
            <a:off x="4862725" y="1327075"/>
            <a:ext cx="3690900" cy="2766900"/>
          </a:xfrm>
          <a:prstGeom prst="rect">
            <a:avLst/>
          </a:prstGeom>
          <a:noFill/>
          <a:ln>
            <a:noFill/>
          </a:ln>
        </p:spPr>
        <p:txBody>
          <a:bodyPr anchorCtr="0" anchor="t" bIns="91425" lIns="91425" rIns="91425" wrap="square" tIns="91425">
            <a:noAutofit/>
          </a:bodyPr>
          <a:lstStyle/>
          <a:p>
            <a:pPr indent="0" lvl="0" marL="0" algn="ctr">
              <a:spcBef>
                <a:spcPts val="0"/>
              </a:spcBef>
              <a:buNone/>
            </a:pPr>
            <a:r>
              <a:rPr lang="en" sz="1800">
                <a:solidFill>
                  <a:schemeClr val="dk1"/>
                </a:solidFill>
                <a:highlight>
                  <a:srgbClr val="FFFFFF"/>
                </a:highlight>
                <a:latin typeface="Raleway"/>
                <a:ea typeface="Raleway"/>
                <a:cs typeface="Raleway"/>
                <a:sym typeface="Raleway"/>
              </a:rPr>
              <a:t>“Imagine you were asked to invent something new. It could be whatever you want, made from anything you choose, in any shape or size. That kind of creative freedom sounds so liberating, doesn’t it? Or ... does it? if you're like most people you’d probably be paralyzed by this task. Why?”</a:t>
            </a:r>
          </a:p>
        </p:txBody>
      </p:sp>
      <p:sp>
        <p:nvSpPr>
          <p:cNvPr descr="View full lesson: http://ed.ted.com/lessons/the-power-of-creative-constraints-brandon-rodriguez  Imagine you were asked to invent something new. It could be whatever you want, made from anything you choose, in any shape or size. That kind of creative freedom sounds so liberating, doesn’t it? Or ... does it? if you're like most people you’d probably be paralyzed by this task. Why? Brandon Rodriguez explains how creative constraints actually help drive discovery and innovation.   Lesson by Brandon Rodriguez, animation by CUB Animation." id="989" name="Shape 989" title="The power of creative constraints - Brandon Rodriguez">
            <a:hlinkClick r:id="rId3"/>
          </p:cNvPr>
          <p:cNvSpPr/>
          <p:nvPr/>
        </p:nvSpPr>
        <p:spPr>
          <a:xfrm>
            <a:off x="665625" y="1327075"/>
            <a:ext cx="4119533" cy="3089650"/>
          </a:xfrm>
          <a:prstGeom prst="rect">
            <a:avLst/>
          </a:prstGeom>
          <a:blipFill>
            <a:blip r:embed="rId4">
              <a:alphaModFix/>
            </a:blip>
            <a:stretch>
              <a:fillRect/>
            </a:stretch>
          </a:blipFill>
          <a:ln>
            <a:noFill/>
          </a:ln>
        </p:spPr>
      </p:sp>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93" name="Shape 993"/>
        <p:cNvGrpSpPr/>
        <p:nvPr/>
      </p:nvGrpSpPr>
      <p:grpSpPr>
        <a:xfrm>
          <a:off x="0" y="0"/>
          <a:ext cx="0" cy="0"/>
          <a:chOff x="0" y="0"/>
          <a:chExt cx="0" cy="0"/>
        </a:xfrm>
      </p:grpSpPr>
      <p:sp>
        <p:nvSpPr>
          <p:cNvPr id="994" name="Shape 994"/>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3600"/>
              <a:t>What counts as ‘art’?</a:t>
            </a:r>
          </a:p>
        </p:txBody>
      </p:sp>
      <p:sp>
        <p:nvSpPr>
          <p:cNvPr id="995" name="Shape 995"/>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996" name="Shape 996"/>
          <p:cNvSpPr txBox="1"/>
          <p:nvPr/>
        </p:nvSpPr>
        <p:spPr>
          <a:xfrm>
            <a:off x="4630300" y="1459800"/>
            <a:ext cx="3974100" cy="2805600"/>
          </a:xfrm>
          <a:prstGeom prst="rect">
            <a:avLst/>
          </a:prstGeom>
          <a:noFill/>
          <a:ln>
            <a:noFill/>
          </a:ln>
        </p:spPr>
        <p:txBody>
          <a:bodyPr anchorCtr="0" anchor="t" bIns="91425" lIns="91425" rIns="91425" wrap="square" tIns="91425">
            <a:noAutofit/>
          </a:bodyPr>
          <a:lstStyle/>
          <a:p>
            <a:pPr indent="0" lvl="0" marL="0" algn="ctr">
              <a:spcBef>
                <a:spcPts val="0"/>
              </a:spcBef>
              <a:buNone/>
            </a:pPr>
            <a:r>
              <a:rPr lang="en" sz="1800">
                <a:solidFill>
                  <a:schemeClr val="dk1"/>
                </a:solidFill>
                <a:highlight>
                  <a:srgbClr val="FFFFFF"/>
                </a:highlight>
                <a:latin typeface="Raleway"/>
                <a:ea typeface="Raleway"/>
                <a:cs typeface="Raleway"/>
                <a:sym typeface="Raleway"/>
              </a:rPr>
              <a:t>“If you visit a museum with a collection of modern and contemporary art, you’re likely to see works that sometimes elicit the response, “My cat could make that, so how is it art?” But is it true? Could anyone create one of Jackson Pollock’s drip paintings?”</a:t>
            </a:r>
          </a:p>
        </p:txBody>
      </p:sp>
      <p:sp>
        <p:nvSpPr>
          <p:cNvPr descr="View full lesson: http://ed.ted.com/lessons/could-just-anyone-make-a-jackson-pollock-painting-sarah-rosenthal  If you visit a museum with a collection of modern and contemporary art, you’re likely to see works that sometimes elicit the response, “My cat could make that, so how is it art?” But is it true? Could anyone create one of Jackson Pollock’s drip paintings? Sarah Rosenthal dives into the Abstract Expressionist movement in hopes of answering that question.  Lesson by Sarah Rosenthal, animation by Tomás Pichardo-Espaillat." id="997" name="Shape 997" title="What is abstract expressionism? - Sarah Rosenthal">
            <a:hlinkClick r:id="rId3"/>
          </p:cNvPr>
          <p:cNvSpPr/>
          <p:nvPr/>
        </p:nvSpPr>
        <p:spPr>
          <a:xfrm>
            <a:off x="665600" y="1363425"/>
            <a:ext cx="3869300" cy="2901975"/>
          </a:xfrm>
          <a:prstGeom prst="rect">
            <a:avLst/>
          </a:prstGeom>
          <a:blipFill>
            <a:blip r:embed="rId4">
              <a:alphaModFix/>
            </a:blip>
            <a:stretch>
              <a:fillRect/>
            </a:stretch>
          </a:blipFill>
          <a:ln>
            <a:noFill/>
          </a:ln>
        </p:spPr>
      </p:sp>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01" name="Shape 1001"/>
        <p:cNvGrpSpPr/>
        <p:nvPr/>
      </p:nvGrpSpPr>
      <p:grpSpPr>
        <a:xfrm>
          <a:off x="0" y="0"/>
          <a:ext cx="0" cy="0"/>
          <a:chOff x="0" y="0"/>
          <a:chExt cx="0" cy="0"/>
        </a:xfrm>
      </p:grpSpPr>
      <p:sp>
        <p:nvSpPr>
          <p:cNvPr id="1002" name="Shape 1002"/>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3600"/>
              <a:t>Do we imagine the same way?</a:t>
            </a:r>
          </a:p>
        </p:txBody>
      </p:sp>
      <p:sp>
        <p:nvSpPr>
          <p:cNvPr id="1003" name="Shape 1003"/>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1004" name="Shape 1004"/>
          <p:cNvSpPr txBox="1"/>
          <p:nvPr/>
        </p:nvSpPr>
        <p:spPr>
          <a:xfrm>
            <a:off x="5211925" y="1459800"/>
            <a:ext cx="2908200" cy="2805600"/>
          </a:xfrm>
          <a:prstGeom prst="rect">
            <a:avLst/>
          </a:prstGeom>
          <a:noFill/>
          <a:ln>
            <a:noFill/>
          </a:ln>
        </p:spPr>
        <p:txBody>
          <a:bodyPr anchorCtr="0" anchor="t" bIns="91425" lIns="91425" rIns="91425" wrap="square" tIns="91425">
            <a:noAutofit/>
          </a:bodyPr>
          <a:lstStyle/>
          <a:p>
            <a:pPr indent="0" lvl="0" marL="0" rtl="0" algn="ctr">
              <a:spcBef>
                <a:spcPts val="0"/>
              </a:spcBef>
              <a:buNone/>
            </a:pPr>
            <a:r>
              <a:rPr lang="en" sz="2400">
                <a:solidFill>
                  <a:schemeClr val="dk1"/>
                </a:solidFill>
                <a:highlight>
                  <a:srgbClr val="FFFFFF"/>
                </a:highlight>
                <a:latin typeface="Raleway"/>
                <a:ea typeface="Raleway"/>
                <a:cs typeface="Raleway"/>
                <a:sym typeface="Raleway"/>
              </a:rPr>
              <a:t>“</a:t>
            </a:r>
            <a:r>
              <a:rPr lang="en" sz="2400">
                <a:solidFill>
                  <a:schemeClr val="dk1"/>
                </a:solidFill>
                <a:highlight>
                  <a:srgbClr val="FFFFFF"/>
                </a:highlight>
                <a:latin typeface="Raleway"/>
                <a:ea typeface="Raleway"/>
                <a:cs typeface="Raleway"/>
                <a:sym typeface="Raleway"/>
              </a:rPr>
              <a:t>A poetic experiment: Walt Whitman, interpreted by three animators</a:t>
            </a:r>
            <a:r>
              <a:rPr lang="en" sz="2400">
                <a:solidFill>
                  <a:schemeClr val="dk1"/>
                </a:solidFill>
                <a:highlight>
                  <a:srgbClr val="FFFFFF"/>
                </a:highlight>
                <a:latin typeface="Raleway"/>
                <a:ea typeface="Raleway"/>
                <a:cs typeface="Raleway"/>
                <a:sym typeface="Raleway"/>
              </a:rPr>
              <a:t>”</a:t>
            </a:r>
          </a:p>
        </p:txBody>
      </p:sp>
      <p:sp>
        <p:nvSpPr>
          <p:cNvPr id="1005" name="Shape 1005"/>
          <p:cNvSpPr txBox="1"/>
          <p:nvPr/>
        </p:nvSpPr>
        <p:spPr>
          <a:xfrm>
            <a:off x="148250" y="4584675"/>
            <a:ext cx="2394900" cy="433500"/>
          </a:xfrm>
          <a:prstGeom prst="rect">
            <a:avLst/>
          </a:prstGeom>
          <a:noFill/>
          <a:ln>
            <a:noFill/>
          </a:ln>
        </p:spPr>
        <p:txBody>
          <a:bodyPr anchorCtr="0" anchor="t" bIns="91425" lIns="91425" rIns="91425" wrap="square" tIns="91425">
            <a:noAutofit/>
          </a:bodyPr>
          <a:lstStyle/>
          <a:p>
            <a:pPr indent="0" lvl="0" marL="0">
              <a:spcBef>
                <a:spcPts val="0"/>
              </a:spcBef>
              <a:buNone/>
            </a:pPr>
            <a:r>
              <a:rPr lang="en" u="sng">
                <a:solidFill>
                  <a:schemeClr val="hlink"/>
                </a:solidFill>
                <a:hlinkClick r:id="rId3"/>
              </a:rPr>
              <a:t>Link</a:t>
            </a:r>
          </a:p>
        </p:txBody>
      </p:sp>
      <p:sp>
        <p:nvSpPr>
          <p:cNvPr descr="View full lesson: http://ed.ted.com/lessons/a-poetic-experiment-walt-whitman-interpreted-by-three-animators-justin-moore  Take a journey through Walt Whitman's poem 'A Noiseless Patient Spider' with the help of three animators who each used a different animation style to bring this beautiful poem to life.   Lesson by Justin Moore, animation by TED-Ed." id="1006" name="Shape 1006" title="A poetic experiment: Walt Whitman, interpreted by three animators - Justin Moore">
            <a:hlinkClick r:id="rId4"/>
          </p:cNvPr>
          <p:cNvSpPr/>
          <p:nvPr/>
        </p:nvSpPr>
        <p:spPr>
          <a:xfrm>
            <a:off x="711225" y="1376850"/>
            <a:ext cx="3957775" cy="2968325"/>
          </a:xfrm>
          <a:prstGeom prst="rect">
            <a:avLst/>
          </a:prstGeom>
          <a:blipFill>
            <a:blip r:embed="rId5">
              <a:alphaModFix/>
            </a:blip>
            <a:stretch>
              <a:fillRect/>
            </a:stretch>
          </a:blipFill>
          <a:ln>
            <a:noFill/>
          </a:ln>
        </p:spPr>
      </p:sp>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10" name="Shape 1010"/>
        <p:cNvGrpSpPr/>
        <p:nvPr/>
      </p:nvGrpSpPr>
      <p:grpSpPr>
        <a:xfrm>
          <a:off x="0" y="0"/>
          <a:ext cx="0" cy="0"/>
          <a:chOff x="0" y="0"/>
          <a:chExt cx="0" cy="0"/>
        </a:xfrm>
      </p:grpSpPr>
      <p:sp>
        <p:nvSpPr>
          <p:cNvPr id="1011" name="Shape 1011"/>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3600"/>
              <a:t>Do we all see color the same way?</a:t>
            </a:r>
          </a:p>
        </p:txBody>
      </p:sp>
      <p:sp>
        <p:nvSpPr>
          <p:cNvPr id="1012" name="Shape 1012"/>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16" name="Shape 1016"/>
        <p:cNvGrpSpPr/>
        <p:nvPr/>
      </p:nvGrpSpPr>
      <p:grpSpPr>
        <a:xfrm>
          <a:off x="0" y="0"/>
          <a:ext cx="0" cy="0"/>
          <a:chOff x="0" y="0"/>
          <a:chExt cx="0" cy="0"/>
        </a:xfrm>
      </p:grpSpPr>
      <p:sp>
        <p:nvSpPr>
          <p:cNvPr id="1017" name="Shape 1017"/>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3600"/>
              <a:t>Why do we like what we like?</a:t>
            </a:r>
          </a:p>
        </p:txBody>
      </p:sp>
      <p:sp>
        <p:nvSpPr>
          <p:cNvPr id="1018" name="Shape 1018"/>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22" name="Shape 1022"/>
        <p:cNvGrpSpPr/>
        <p:nvPr/>
      </p:nvGrpSpPr>
      <p:grpSpPr>
        <a:xfrm>
          <a:off x="0" y="0"/>
          <a:ext cx="0" cy="0"/>
          <a:chOff x="0" y="0"/>
          <a:chExt cx="0" cy="0"/>
        </a:xfrm>
      </p:grpSpPr>
      <p:sp>
        <p:nvSpPr>
          <p:cNvPr id="1023" name="Shape 1023"/>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3600"/>
              <a:t>If over hundreds of years a piece of art has parts replaced, till there is nothing left - is it still as important? Is it still the original? Do we value it the same?</a:t>
            </a:r>
          </a:p>
        </p:txBody>
      </p:sp>
      <p:sp>
        <p:nvSpPr>
          <p:cNvPr id="1024" name="Shape 1024"/>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28" name="Shape 1028"/>
        <p:cNvGrpSpPr/>
        <p:nvPr/>
      </p:nvGrpSpPr>
      <p:grpSpPr>
        <a:xfrm>
          <a:off x="0" y="0"/>
          <a:ext cx="0" cy="0"/>
          <a:chOff x="0" y="0"/>
          <a:chExt cx="0" cy="0"/>
        </a:xfrm>
      </p:grpSpPr>
      <p:sp>
        <p:nvSpPr>
          <p:cNvPr id="1029" name="Shape 1029"/>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3600"/>
              <a:t>Why do we have different tastes?</a:t>
            </a:r>
          </a:p>
        </p:txBody>
      </p:sp>
      <p:sp>
        <p:nvSpPr>
          <p:cNvPr id="1030" name="Shape 1030"/>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34" name="Shape 1034"/>
        <p:cNvGrpSpPr/>
        <p:nvPr/>
      </p:nvGrpSpPr>
      <p:grpSpPr>
        <a:xfrm>
          <a:off x="0" y="0"/>
          <a:ext cx="0" cy="0"/>
          <a:chOff x="0" y="0"/>
          <a:chExt cx="0" cy="0"/>
        </a:xfrm>
      </p:grpSpPr>
      <p:sp>
        <p:nvSpPr>
          <p:cNvPr id="1035" name="Shape 1035"/>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5000"/>
              <a:t>How can we know if our senses are reliable?</a:t>
            </a:r>
          </a:p>
        </p:txBody>
      </p:sp>
      <p:sp>
        <p:nvSpPr>
          <p:cNvPr id="1036" name="Shape 1036"/>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1037" name="Shape 1037"/>
          <p:cNvSpPr txBox="1"/>
          <p:nvPr/>
        </p:nvSpPr>
        <p:spPr>
          <a:xfrm>
            <a:off x="62575" y="4793100"/>
            <a:ext cx="2853300" cy="2127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r>
              <a:rPr lang="en"/>
              <a:t> - Sense Perception</a:t>
            </a:r>
          </a:p>
        </p:txBody>
      </p:sp>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41" name="Shape 1041"/>
        <p:cNvGrpSpPr/>
        <p:nvPr/>
      </p:nvGrpSpPr>
      <p:grpSpPr>
        <a:xfrm>
          <a:off x="0" y="0"/>
          <a:ext cx="0" cy="0"/>
          <a:chOff x="0" y="0"/>
          <a:chExt cx="0" cy="0"/>
        </a:xfrm>
      </p:grpSpPr>
      <p:sp>
        <p:nvSpPr>
          <p:cNvPr id="1042" name="Shape 1042"/>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5000"/>
              <a:t>Are Emotions Universal</a:t>
            </a:r>
            <a:r>
              <a:rPr lang="en" sz="5000"/>
              <a:t>?</a:t>
            </a:r>
          </a:p>
        </p:txBody>
      </p:sp>
      <p:sp>
        <p:nvSpPr>
          <p:cNvPr id="1043" name="Shape 1043"/>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1044" name="Shape 1044"/>
          <p:cNvSpPr txBox="1"/>
          <p:nvPr/>
        </p:nvSpPr>
        <p:spPr>
          <a:xfrm>
            <a:off x="62575" y="4793100"/>
            <a:ext cx="2853300" cy="2127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r>
              <a:rPr lang="en"/>
              <a:t> - Emotions</a:t>
            </a:r>
          </a:p>
        </p:txBody>
      </p:sp>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48" name="Shape 1048"/>
        <p:cNvGrpSpPr/>
        <p:nvPr/>
      </p:nvGrpSpPr>
      <p:grpSpPr>
        <a:xfrm>
          <a:off x="0" y="0"/>
          <a:ext cx="0" cy="0"/>
          <a:chOff x="0" y="0"/>
          <a:chExt cx="0" cy="0"/>
        </a:xfrm>
      </p:grpSpPr>
      <p:sp>
        <p:nvSpPr>
          <p:cNvPr id="1049" name="Shape 1049"/>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5000"/>
              <a:t>What is the role of imagination in producing knowledge about a real world?</a:t>
            </a:r>
          </a:p>
        </p:txBody>
      </p:sp>
      <p:sp>
        <p:nvSpPr>
          <p:cNvPr id="1050" name="Shape 1050"/>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1051" name="Shape 1051"/>
          <p:cNvSpPr txBox="1"/>
          <p:nvPr/>
        </p:nvSpPr>
        <p:spPr>
          <a:xfrm>
            <a:off x="62575" y="4793100"/>
            <a:ext cx="2853300" cy="2127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r>
              <a:rPr lang="en"/>
              <a:t> - Imagination</a:t>
            </a:r>
          </a:p>
        </p:txBody>
      </p:sp>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55" name="Shape 1055"/>
        <p:cNvGrpSpPr/>
        <p:nvPr/>
      </p:nvGrpSpPr>
      <p:grpSpPr>
        <a:xfrm>
          <a:off x="0" y="0"/>
          <a:ext cx="0" cy="0"/>
          <a:chOff x="0" y="0"/>
          <a:chExt cx="0" cy="0"/>
        </a:xfrm>
      </p:grpSpPr>
      <p:sp>
        <p:nvSpPr>
          <p:cNvPr id="1056" name="Shape 1056"/>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5000"/>
              <a:t>Can imagination reveal truths that reality hides?</a:t>
            </a:r>
            <a:r>
              <a:rPr lang="en" sz="5000"/>
              <a:t>?</a:t>
            </a:r>
          </a:p>
        </p:txBody>
      </p:sp>
      <p:sp>
        <p:nvSpPr>
          <p:cNvPr id="1057" name="Shape 1057"/>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1058" name="Shape 1058"/>
          <p:cNvSpPr txBox="1"/>
          <p:nvPr/>
        </p:nvSpPr>
        <p:spPr>
          <a:xfrm>
            <a:off x="62575" y="4793100"/>
            <a:ext cx="2853300" cy="2127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r>
              <a:rPr lang="en"/>
              <a:t> - Imagination</a:t>
            </a:r>
          </a:p>
        </p:txBody>
      </p:sp>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62" name="Shape 1062"/>
        <p:cNvGrpSpPr/>
        <p:nvPr/>
      </p:nvGrpSpPr>
      <p:grpSpPr>
        <a:xfrm>
          <a:off x="0" y="0"/>
          <a:ext cx="0" cy="0"/>
          <a:chOff x="0" y="0"/>
          <a:chExt cx="0" cy="0"/>
        </a:xfrm>
      </p:grpSpPr>
      <p:sp>
        <p:nvSpPr>
          <p:cNvPr id="1063" name="Shape 1063"/>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5000"/>
              <a:t>What is the role of the imagination in understanding others?</a:t>
            </a:r>
          </a:p>
        </p:txBody>
      </p:sp>
      <p:sp>
        <p:nvSpPr>
          <p:cNvPr id="1064" name="Shape 1064"/>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1065" name="Shape 1065"/>
          <p:cNvSpPr txBox="1"/>
          <p:nvPr/>
        </p:nvSpPr>
        <p:spPr>
          <a:xfrm>
            <a:off x="62575" y="4793100"/>
            <a:ext cx="2853300" cy="2127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r>
              <a:rPr lang="en"/>
              <a:t> - Imagination</a:t>
            </a:r>
          </a:p>
        </p:txBody>
      </p:sp>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69" name="Shape 1069"/>
        <p:cNvGrpSpPr/>
        <p:nvPr/>
      </p:nvGrpSpPr>
      <p:grpSpPr>
        <a:xfrm>
          <a:off x="0" y="0"/>
          <a:ext cx="0" cy="0"/>
          <a:chOff x="0" y="0"/>
          <a:chExt cx="0" cy="0"/>
        </a:xfrm>
      </p:grpSpPr>
      <p:sp>
        <p:nvSpPr>
          <p:cNvPr id="1070" name="Shape 1070"/>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5000"/>
              <a:t>How can the subjective viewpoint of an individual contribute to knowledge in the arts?</a:t>
            </a:r>
          </a:p>
        </p:txBody>
      </p:sp>
      <p:sp>
        <p:nvSpPr>
          <p:cNvPr id="1071" name="Shape 1071"/>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1072" name="Shape 1072"/>
          <p:cNvSpPr txBox="1"/>
          <p:nvPr/>
        </p:nvSpPr>
        <p:spPr>
          <a:xfrm>
            <a:off x="62575" y="4793100"/>
            <a:ext cx="2853300" cy="2127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p>
        </p:txBody>
      </p:sp>
    </p:spTree>
  </p:cSld>
  <p:clrMapOvr>
    <a:masterClrMapping/>
  </p:clrMapOvr>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76" name="Shape 1076"/>
        <p:cNvGrpSpPr/>
        <p:nvPr/>
      </p:nvGrpSpPr>
      <p:grpSpPr>
        <a:xfrm>
          <a:off x="0" y="0"/>
          <a:ext cx="0" cy="0"/>
          <a:chOff x="0" y="0"/>
          <a:chExt cx="0" cy="0"/>
        </a:xfrm>
      </p:grpSpPr>
      <p:sp>
        <p:nvSpPr>
          <p:cNvPr id="1077" name="Shape 1077"/>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5000"/>
              <a:t>On what basis can the merit of a work of art be judged?</a:t>
            </a:r>
          </a:p>
        </p:txBody>
      </p:sp>
      <p:sp>
        <p:nvSpPr>
          <p:cNvPr id="1078" name="Shape 1078"/>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1079" name="Shape 1079"/>
          <p:cNvSpPr txBox="1"/>
          <p:nvPr/>
        </p:nvSpPr>
        <p:spPr>
          <a:xfrm>
            <a:off x="62575" y="4793100"/>
            <a:ext cx="2853300" cy="2127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p>
        </p:txBody>
      </p:sp>
    </p:spTree>
  </p:cSld>
  <p:clrMapOvr>
    <a:masterClrMapping/>
  </p:clrMapOvr>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83" name="Shape 1083"/>
        <p:cNvGrpSpPr/>
        <p:nvPr/>
      </p:nvGrpSpPr>
      <p:grpSpPr>
        <a:xfrm>
          <a:off x="0" y="0"/>
          <a:ext cx="0" cy="0"/>
          <a:chOff x="0" y="0"/>
          <a:chExt cx="0" cy="0"/>
        </a:xfrm>
      </p:grpSpPr>
      <p:sp>
        <p:nvSpPr>
          <p:cNvPr id="1084" name="Shape 1084"/>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5000"/>
              <a:t>Is there any point in discussing the arts—should we not simply experience them?</a:t>
            </a:r>
          </a:p>
        </p:txBody>
      </p:sp>
      <p:sp>
        <p:nvSpPr>
          <p:cNvPr id="1085" name="Shape 1085"/>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1086" name="Shape 1086"/>
          <p:cNvSpPr txBox="1"/>
          <p:nvPr/>
        </p:nvSpPr>
        <p:spPr>
          <a:xfrm>
            <a:off x="62575" y="4793100"/>
            <a:ext cx="2853300" cy="2127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p>
        </p:txBody>
      </p:sp>
    </p:spTree>
  </p:cSld>
  <p:clrMapOvr>
    <a:masterClrMapping/>
  </p:clrMapOvr>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90" name="Shape 1090"/>
        <p:cNvGrpSpPr/>
        <p:nvPr/>
      </p:nvGrpSpPr>
      <p:grpSpPr>
        <a:xfrm>
          <a:off x="0" y="0"/>
          <a:ext cx="0" cy="0"/>
          <a:chOff x="0" y="0"/>
          <a:chExt cx="0" cy="0"/>
        </a:xfrm>
      </p:grpSpPr>
      <p:sp>
        <p:nvSpPr>
          <p:cNvPr id="1091" name="Shape 1091"/>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5000"/>
              <a:t>Who decides what is classified as Art?</a:t>
            </a:r>
          </a:p>
        </p:txBody>
      </p:sp>
      <p:sp>
        <p:nvSpPr>
          <p:cNvPr id="1092" name="Shape 1092"/>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Tree>
  </p:cSld>
  <p:clrMapOvr>
    <a:masterClrMapping/>
  </p:clrMapOvr>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96" name="Shape 1096"/>
        <p:cNvGrpSpPr/>
        <p:nvPr/>
      </p:nvGrpSpPr>
      <p:grpSpPr>
        <a:xfrm>
          <a:off x="0" y="0"/>
          <a:ext cx="0" cy="0"/>
          <a:chOff x="0" y="0"/>
          <a:chExt cx="0" cy="0"/>
        </a:xfrm>
      </p:grpSpPr>
      <p:sp>
        <p:nvSpPr>
          <p:cNvPr id="1097" name="Shape 1097"/>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5000"/>
              <a:t>If someone creates an exact copy of the original piece of artwork, should it be valued the same way?</a:t>
            </a:r>
          </a:p>
        </p:txBody>
      </p:sp>
      <p:sp>
        <p:nvSpPr>
          <p:cNvPr id="1098" name="Shape 1098"/>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Tree>
  </p:cSld>
  <p:clrMapOvr>
    <a:masterClrMapping/>
  </p:clrMapOvr>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02" name="Shape 1102"/>
        <p:cNvGrpSpPr/>
        <p:nvPr/>
      </p:nvGrpSpPr>
      <p:grpSpPr>
        <a:xfrm>
          <a:off x="0" y="0"/>
          <a:ext cx="0" cy="0"/>
          <a:chOff x="0" y="0"/>
          <a:chExt cx="0" cy="0"/>
        </a:xfrm>
      </p:grpSpPr>
      <p:sp>
        <p:nvSpPr>
          <p:cNvPr id="1103" name="Shape 1103"/>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5000"/>
              <a:t>Is any art unique?</a:t>
            </a:r>
          </a:p>
        </p:txBody>
      </p:sp>
      <p:sp>
        <p:nvSpPr>
          <p:cNvPr id="1104" name="Shape 1104"/>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Tree>
  </p:cSld>
  <p:clrMapOvr>
    <a:masterClrMapping/>
  </p:clrMapOvr>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08" name="Shape 1108"/>
        <p:cNvGrpSpPr/>
        <p:nvPr/>
      </p:nvGrpSpPr>
      <p:grpSpPr>
        <a:xfrm>
          <a:off x="0" y="0"/>
          <a:ext cx="0" cy="0"/>
          <a:chOff x="0" y="0"/>
          <a:chExt cx="0" cy="0"/>
        </a:xfrm>
      </p:grpSpPr>
      <p:sp>
        <p:nvSpPr>
          <p:cNvPr id="1109" name="Shape 1109"/>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5000"/>
              <a:t>What is the relationship between the artist and the artwork?</a:t>
            </a:r>
          </a:p>
        </p:txBody>
      </p:sp>
      <p:sp>
        <p:nvSpPr>
          <p:cNvPr id="1110" name="Shape 1110"/>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1111" name="Shape 1111"/>
          <p:cNvSpPr txBox="1"/>
          <p:nvPr/>
        </p:nvSpPr>
        <p:spPr>
          <a:xfrm>
            <a:off x="62575" y="4793100"/>
            <a:ext cx="2853300" cy="2127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r>
              <a:rPr lang="en"/>
              <a:t> - Figure 15</a:t>
            </a:r>
          </a:p>
        </p:txBody>
      </p:sp>
    </p:spTree>
  </p:cSld>
  <p:clrMapOvr>
    <a:masterClrMapping/>
  </p:clrMapOvr>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15" name="Shape 1115"/>
        <p:cNvGrpSpPr/>
        <p:nvPr/>
      </p:nvGrpSpPr>
      <p:grpSpPr>
        <a:xfrm>
          <a:off x="0" y="0"/>
          <a:ext cx="0" cy="0"/>
          <a:chOff x="0" y="0"/>
          <a:chExt cx="0" cy="0"/>
        </a:xfrm>
      </p:grpSpPr>
      <p:sp>
        <p:nvSpPr>
          <p:cNvPr id="1116" name="Shape 1116"/>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5000"/>
              <a:t>Is the aesthetic value or an artwork purely a subjective matter?</a:t>
            </a:r>
          </a:p>
        </p:txBody>
      </p:sp>
      <p:sp>
        <p:nvSpPr>
          <p:cNvPr id="1117" name="Shape 1117"/>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1118" name="Shape 1118"/>
          <p:cNvSpPr txBox="1"/>
          <p:nvPr/>
        </p:nvSpPr>
        <p:spPr>
          <a:xfrm>
            <a:off x="62575" y="4793100"/>
            <a:ext cx="2853300" cy="2127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r>
              <a:rPr lang="en"/>
              <a:t> - Figure 15</a:t>
            </a:r>
          </a:p>
        </p:txBody>
      </p:sp>
    </p:spTree>
  </p:cSld>
  <p:clrMapOvr>
    <a:masterClrMapping/>
  </p:clrMapOvr>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22" name="Shape 1122"/>
        <p:cNvGrpSpPr/>
        <p:nvPr/>
      </p:nvGrpSpPr>
      <p:grpSpPr>
        <a:xfrm>
          <a:off x="0" y="0"/>
          <a:ext cx="0" cy="0"/>
          <a:chOff x="0" y="0"/>
          <a:chExt cx="0" cy="0"/>
        </a:xfrm>
      </p:grpSpPr>
      <p:sp>
        <p:nvSpPr>
          <p:cNvPr id="1123" name="Shape 1123"/>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5000"/>
              <a:t>What is the importance of form in an artwork?</a:t>
            </a:r>
          </a:p>
        </p:txBody>
      </p:sp>
      <p:sp>
        <p:nvSpPr>
          <p:cNvPr id="1124" name="Shape 1124"/>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1125" name="Shape 1125"/>
          <p:cNvSpPr txBox="1"/>
          <p:nvPr/>
        </p:nvSpPr>
        <p:spPr>
          <a:xfrm>
            <a:off x="62575" y="4793100"/>
            <a:ext cx="2853300" cy="2127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r>
              <a:rPr lang="en"/>
              <a:t> - Figure 15</a:t>
            </a:r>
          </a:p>
        </p:txBody>
      </p:sp>
    </p:spTree>
  </p:cSld>
  <p:clrMapOvr>
    <a:masterClrMapping/>
  </p:clrMapOvr>
</p:sld>
</file>

<file path=ppt/slides/slide1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29" name="Shape 1129"/>
        <p:cNvGrpSpPr/>
        <p:nvPr/>
      </p:nvGrpSpPr>
      <p:grpSpPr>
        <a:xfrm>
          <a:off x="0" y="0"/>
          <a:ext cx="0" cy="0"/>
          <a:chOff x="0" y="0"/>
          <a:chExt cx="0" cy="0"/>
        </a:xfrm>
      </p:grpSpPr>
      <p:sp>
        <p:nvSpPr>
          <p:cNvPr id="1130" name="Shape 1130"/>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5000"/>
              <a:t>Is it possible that aesthetic value is at its base something universal - a fact about human beings?</a:t>
            </a:r>
          </a:p>
        </p:txBody>
      </p:sp>
      <p:sp>
        <p:nvSpPr>
          <p:cNvPr id="1131" name="Shape 1131"/>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1132" name="Shape 1132"/>
          <p:cNvSpPr txBox="1"/>
          <p:nvPr/>
        </p:nvSpPr>
        <p:spPr>
          <a:xfrm>
            <a:off x="62575" y="4793100"/>
            <a:ext cx="2853300" cy="2127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r>
              <a:rPr lang="en"/>
              <a:t> - Figure 15</a:t>
            </a:r>
          </a:p>
        </p:txBody>
      </p:sp>
    </p:spTree>
  </p:cSld>
  <p:clrMapOvr>
    <a:masterClrMapping/>
  </p:clrMapOvr>
</p:sld>
</file>

<file path=ppt/slides/slide1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36" name="Shape 1136"/>
        <p:cNvGrpSpPr/>
        <p:nvPr/>
      </p:nvGrpSpPr>
      <p:grpSpPr>
        <a:xfrm>
          <a:off x="0" y="0"/>
          <a:ext cx="0" cy="0"/>
          <a:chOff x="0" y="0"/>
          <a:chExt cx="0" cy="0"/>
        </a:xfrm>
      </p:grpSpPr>
      <p:sp>
        <p:nvSpPr>
          <p:cNvPr id="1137" name="Shape 1137"/>
          <p:cNvSpPr txBox="1"/>
          <p:nvPr>
            <p:ph type="ctrTitle"/>
          </p:nvPr>
        </p:nvSpPr>
        <p:spPr>
          <a:xfrm>
            <a:off x="685800" y="2726342"/>
            <a:ext cx="7772400" cy="1159800"/>
          </a:xfrm>
          <a:prstGeom prst="rect">
            <a:avLst/>
          </a:prstGeom>
        </p:spPr>
        <p:txBody>
          <a:bodyPr anchorCtr="0" anchor="b" bIns="91425" lIns="91425" rIns="91425" wrap="square" tIns="91425">
            <a:noAutofit/>
          </a:bodyPr>
          <a:lstStyle/>
          <a:p>
            <a:pPr indent="0" lvl="0" marL="0" rtl="0">
              <a:spcBef>
                <a:spcPts val="0"/>
              </a:spcBef>
              <a:buNone/>
            </a:pPr>
            <a:r>
              <a:rPr lang="en"/>
              <a:t>Physical Education</a:t>
            </a:r>
          </a:p>
        </p:txBody>
      </p:sp>
      <p:sp>
        <p:nvSpPr>
          <p:cNvPr id="1138" name="Shape 1138"/>
          <p:cNvSpPr txBox="1"/>
          <p:nvPr>
            <p:ph idx="1" type="subTitle"/>
          </p:nvPr>
        </p:nvSpPr>
        <p:spPr>
          <a:xfrm>
            <a:off x="685800" y="3830653"/>
            <a:ext cx="7772400" cy="784800"/>
          </a:xfrm>
          <a:prstGeom prst="rect">
            <a:avLst/>
          </a:prstGeom>
        </p:spPr>
        <p:txBody>
          <a:bodyPr anchorCtr="0" anchor="t" bIns="91425" lIns="91425" rIns="91425" wrap="square" tIns="91425">
            <a:noAutofit/>
          </a:bodyPr>
          <a:lstStyle/>
          <a:p>
            <a:pPr indent="0" lvl="0" marL="0" rtl="0">
              <a:spcBef>
                <a:spcPts val="0"/>
              </a:spcBef>
              <a:buNone/>
            </a:pPr>
            <a:r>
              <a:rPr lang="en"/>
              <a:t>Group Seven</a:t>
            </a:r>
          </a:p>
        </p:txBody>
      </p:sp>
    </p:spTree>
  </p:cSld>
  <p:clrMapOvr>
    <a:masterClrMapping/>
  </p:clrMapOvr>
</p:sld>
</file>

<file path=ppt/slides/slide1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42" name="Shape 1142"/>
        <p:cNvGrpSpPr/>
        <p:nvPr/>
      </p:nvGrpSpPr>
      <p:grpSpPr>
        <a:xfrm>
          <a:off x="0" y="0"/>
          <a:ext cx="0" cy="0"/>
          <a:chOff x="0" y="0"/>
          <a:chExt cx="0" cy="0"/>
        </a:xfrm>
      </p:grpSpPr>
      <p:sp>
        <p:nvSpPr>
          <p:cNvPr id="1143" name="Shape 1143"/>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5000"/>
              <a:t>Why are some people considered more intuitive than others?</a:t>
            </a:r>
          </a:p>
        </p:txBody>
      </p:sp>
      <p:sp>
        <p:nvSpPr>
          <p:cNvPr id="1144" name="Shape 1144"/>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1145" name="Shape 1145"/>
          <p:cNvSpPr txBox="1"/>
          <p:nvPr/>
        </p:nvSpPr>
        <p:spPr>
          <a:xfrm>
            <a:off x="62575" y="4793100"/>
            <a:ext cx="2853300" cy="2127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r>
              <a:rPr lang="en"/>
              <a:t> - Intuition</a:t>
            </a:r>
          </a:p>
        </p:txBody>
      </p:sp>
    </p:spTree>
  </p:cSld>
  <p:clrMapOvr>
    <a:masterClrMapping/>
  </p:clrMapOvr>
</p:sld>
</file>

<file path=ppt/slides/slide1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49" name="Shape 1149"/>
        <p:cNvGrpSpPr/>
        <p:nvPr/>
      </p:nvGrpSpPr>
      <p:grpSpPr>
        <a:xfrm>
          <a:off x="0" y="0"/>
          <a:ext cx="0" cy="0"/>
          <a:chOff x="0" y="0"/>
          <a:chExt cx="0" cy="0"/>
        </a:xfrm>
      </p:grpSpPr>
      <p:sp>
        <p:nvSpPr>
          <p:cNvPr id="1150" name="Shape 1150"/>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5000"/>
              <a:t>Are there certain things that you have to know prior to being able to learn anything at all?</a:t>
            </a:r>
          </a:p>
        </p:txBody>
      </p:sp>
      <p:sp>
        <p:nvSpPr>
          <p:cNvPr id="1151" name="Shape 1151"/>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1152" name="Shape 1152"/>
          <p:cNvSpPr txBox="1"/>
          <p:nvPr/>
        </p:nvSpPr>
        <p:spPr>
          <a:xfrm>
            <a:off x="62575" y="4793100"/>
            <a:ext cx="2853300" cy="2127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r>
              <a:rPr lang="en"/>
              <a:t> - Intuition</a:t>
            </a:r>
          </a:p>
        </p:txBody>
      </p:sp>
    </p:spTree>
  </p:cSld>
  <p:clrMapOvr>
    <a:masterClrMapping/>
  </p:clrMapOvr>
</p:sld>
</file>

<file path=ppt/slides/slide1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56" name="Shape 1156"/>
        <p:cNvGrpSpPr/>
        <p:nvPr/>
      </p:nvGrpSpPr>
      <p:grpSpPr>
        <a:xfrm>
          <a:off x="0" y="0"/>
          <a:ext cx="0" cy="0"/>
          <a:chOff x="0" y="0"/>
          <a:chExt cx="0" cy="0"/>
        </a:xfrm>
      </p:grpSpPr>
      <p:sp>
        <p:nvSpPr>
          <p:cNvPr id="1157" name="Shape 1157"/>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5000"/>
              <a:t>Should you trust your intuition</a:t>
            </a:r>
            <a:r>
              <a:rPr lang="en" sz="5000"/>
              <a:t>?</a:t>
            </a:r>
          </a:p>
        </p:txBody>
      </p:sp>
      <p:sp>
        <p:nvSpPr>
          <p:cNvPr id="1158" name="Shape 1158"/>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1159" name="Shape 1159"/>
          <p:cNvSpPr txBox="1"/>
          <p:nvPr/>
        </p:nvSpPr>
        <p:spPr>
          <a:xfrm>
            <a:off x="62575" y="4793100"/>
            <a:ext cx="2853300" cy="2127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r>
              <a:rPr lang="en"/>
              <a:t> - Intuition</a:t>
            </a:r>
          </a:p>
        </p:txBody>
      </p:sp>
    </p:spTree>
  </p:cSld>
  <p:clrMapOvr>
    <a:masterClrMapping/>
  </p:clrMapOvr>
</p:sld>
</file>

<file path=ppt/slides/slide1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63" name="Shape 1163"/>
        <p:cNvGrpSpPr/>
        <p:nvPr/>
      </p:nvGrpSpPr>
      <p:grpSpPr>
        <a:xfrm>
          <a:off x="0" y="0"/>
          <a:ext cx="0" cy="0"/>
          <a:chOff x="0" y="0"/>
          <a:chExt cx="0" cy="0"/>
        </a:xfrm>
      </p:grpSpPr>
      <p:sp>
        <p:nvSpPr>
          <p:cNvPr id="1164" name="Shape 1164"/>
          <p:cNvSpPr txBox="1"/>
          <p:nvPr>
            <p:ph type="ctrTitle"/>
          </p:nvPr>
        </p:nvSpPr>
        <p:spPr>
          <a:xfrm>
            <a:off x="685800" y="2726342"/>
            <a:ext cx="7772400" cy="1159800"/>
          </a:xfrm>
          <a:prstGeom prst="rect">
            <a:avLst/>
          </a:prstGeom>
        </p:spPr>
        <p:txBody>
          <a:bodyPr anchorCtr="0" anchor="b" bIns="91425" lIns="91425" rIns="91425" wrap="square" tIns="91425">
            <a:noAutofit/>
          </a:bodyPr>
          <a:lstStyle/>
          <a:p>
            <a:pPr indent="0" lvl="0" marL="0" rtl="0">
              <a:spcBef>
                <a:spcPts val="0"/>
              </a:spcBef>
              <a:buNone/>
            </a:pPr>
            <a:r>
              <a:rPr lang="en"/>
              <a:t>Design</a:t>
            </a:r>
          </a:p>
        </p:txBody>
      </p:sp>
      <p:sp>
        <p:nvSpPr>
          <p:cNvPr id="1165" name="Shape 1165"/>
          <p:cNvSpPr txBox="1"/>
          <p:nvPr>
            <p:ph idx="1" type="subTitle"/>
          </p:nvPr>
        </p:nvSpPr>
        <p:spPr>
          <a:xfrm>
            <a:off x="685800" y="3830653"/>
            <a:ext cx="7772400" cy="784800"/>
          </a:xfrm>
          <a:prstGeom prst="rect">
            <a:avLst/>
          </a:prstGeom>
        </p:spPr>
        <p:txBody>
          <a:bodyPr anchorCtr="0" anchor="t" bIns="91425" lIns="91425" rIns="91425" wrap="square" tIns="91425">
            <a:noAutofit/>
          </a:bodyPr>
          <a:lstStyle/>
          <a:p>
            <a:pPr indent="0" lvl="0" marL="0" rtl="0">
              <a:spcBef>
                <a:spcPts val="0"/>
              </a:spcBef>
              <a:buNone/>
            </a:pPr>
            <a:r>
              <a:rPr lang="en"/>
              <a:t>Group Eight</a:t>
            </a:r>
          </a:p>
        </p:txBody>
      </p:sp>
    </p:spTree>
  </p:cSld>
  <p:clrMapOvr>
    <a:masterClrMapping/>
  </p:clrMapOvr>
</p:sld>
</file>

<file path=ppt/slides/slide1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69" name="Shape 1169"/>
        <p:cNvGrpSpPr/>
        <p:nvPr/>
      </p:nvGrpSpPr>
      <p:grpSpPr>
        <a:xfrm>
          <a:off x="0" y="0"/>
          <a:ext cx="0" cy="0"/>
          <a:chOff x="0" y="0"/>
          <a:chExt cx="0" cy="0"/>
        </a:xfrm>
      </p:grpSpPr>
      <p:sp>
        <p:nvSpPr>
          <p:cNvPr id="1170" name="Shape 1170"/>
          <p:cNvSpPr txBox="1"/>
          <p:nvPr>
            <p:ph type="title"/>
          </p:nvPr>
        </p:nvSpPr>
        <p:spPr>
          <a:xfrm>
            <a:off x="438000" y="450550"/>
            <a:ext cx="8059500" cy="1198500"/>
          </a:xfrm>
          <a:prstGeom prst="rect">
            <a:avLst/>
          </a:prstGeom>
        </p:spPr>
        <p:txBody>
          <a:bodyPr anchorCtr="0" anchor="t" bIns="91425" lIns="91425" rIns="91425" wrap="square" tIns="91425">
            <a:noAutofit/>
          </a:bodyPr>
          <a:lstStyle/>
          <a:p>
            <a:pPr indent="0" lvl="0" marL="0" rtl="0">
              <a:spcBef>
                <a:spcPts val="0"/>
              </a:spcBef>
              <a:buNone/>
            </a:pPr>
            <a:r>
              <a:rPr lang="en" sz="3000"/>
              <a:t>What is consciousness? Can an artificial machine really think?</a:t>
            </a:r>
          </a:p>
        </p:txBody>
      </p:sp>
      <p:sp>
        <p:nvSpPr>
          <p:cNvPr id="1171" name="Shape 1171"/>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descr="View full lesson: http://ed.ted.com/lessons/the-turing-test-can-a-computer-pass-for-a-human-alex-gendler  What is consciousness? Can an artificial machine really think? For many, these have been vital considerations for the future of artificial intelligence. But British computer scientist Alan Turing decided to disregard all these questions in favor of a much simpler one: Can a computer talk like a human? Alex Gendler describes the Turing test and details some of its surprising results.  Lesson by Alex Gendler, animation by Patrick Smith." id="1172" name="Shape 1172" title="The Turing test: Can a computer pass for a human? - Alex Gendler">
            <a:hlinkClick r:id="rId3"/>
          </p:cNvPr>
          <p:cNvSpPr/>
          <p:nvPr/>
        </p:nvSpPr>
        <p:spPr>
          <a:xfrm>
            <a:off x="4378100" y="1500750"/>
            <a:ext cx="4119400" cy="3089550"/>
          </a:xfrm>
          <a:prstGeom prst="rect">
            <a:avLst/>
          </a:prstGeom>
          <a:blipFill>
            <a:blip r:embed="rId4">
              <a:alphaModFix/>
            </a:blip>
            <a:stretch>
              <a:fillRect/>
            </a:stretch>
          </a:blipFill>
          <a:ln>
            <a:noFill/>
          </a:ln>
        </p:spPr>
      </p:sp>
      <p:sp>
        <p:nvSpPr>
          <p:cNvPr id="1173" name="Shape 1173"/>
          <p:cNvSpPr txBox="1"/>
          <p:nvPr/>
        </p:nvSpPr>
        <p:spPr>
          <a:xfrm>
            <a:off x="550650" y="1500750"/>
            <a:ext cx="3579300" cy="2754000"/>
          </a:xfrm>
          <a:prstGeom prst="rect">
            <a:avLst/>
          </a:prstGeom>
          <a:noFill/>
          <a:ln>
            <a:noFill/>
          </a:ln>
        </p:spPr>
        <p:txBody>
          <a:bodyPr anchorCtr="0" anchor="t" bIns="91425" lIns="91425" rIns="91425" wrap="square" tIns="91425">
            <a:noAutofit/>
          </a:bodyPr>
          <a:lstStyle/>
          <a:p>
            <a:pPr indent="0" lvl="0" marL="0" algn="ctr">
              <a:spcBef>
                <a:spcPts val="0"/>
              </a:spcBef>
              <a:buNone/>
            </a:pPr>
            <a:r>
              <a:rPr lang="en" sz="1800">
                <a:solidFill>
                  <a:schemeClr val="dk1"/>
                </a:solidFill>
                <a:highlight>
                  <a:srgbClr val="FFFFFF"/>
                </a:highlight>
                <a:latin typeface="Raleway"/>
                <a:ea typeface="Raleway"/>
                <a:cs typeface="Raleway"/>
                <a:sym typeface="Raleway"/>
              </a:rPr>
              <a:t>“For many, these have been vital considerations for the future of artificial intelligence. But British computer scientist Alan Turing decided to disregard all these questions in favor of a much simpler one: Can a computer talk like a human? Alex Gendler describes the Turing test and details some of its surprising results.”</a:t>
            </a:r>
          </a:p>
        </p:txBody>
      </p:sp>
      <p:sp>
        <p:nvSpPr>
          <p:cNvPr id="1174" name="Shape 1174"/>
          <p:cNvSpPr txBox="1"/>
          <p:nvPr/>
        </p:nvSpPr>
        <p:spPr>
          <a:xfrm>
            <a:off x="125450" y="4824150"/>
            <a:ext cx="1482600" cy="250800"/>
          </a:xfrm>
          <a:prstGeom prst="rect">
            <a:avLst/>
          </a:prstGeom>
          <a:noFill/>
          <a:ln>
            <a:noFill/>
          </a:ln>
        </p:spPr>
        <p:txBody>
          <a:bodyPr anchorCtr="0" anchor="t" bIns="91425" lIns="91425" rIns="91425" wrap="square" tIns="91425">
            <a:noAutofit/>
          </a:bodyPr>
          <a:lstStyle/>
          <a:p>
            <a:pPr indent="0" lvl="0" marL="0">
              <a:spcBef>
                <a:spcPts val="0"/>
              </a:spcBef>
              <a:buNone/>
            </a:pPr>
            <a:r>
              <a:rPr lang="en" u="sng">
                <a:solidFill>
                  <a:schemeClr val="hlink"/>
                </a:solidFill>
                <a:hlinkClick r:id="rId5"/>
              </a:rPr>
              <a:t>Link</a:t>
            </a:r>
          </a:p>
        </p:txBody>
      </p:sp>
    </p:spTree>
  </p:cSld>
  <p:clrMapOvr>
    <a:masterClrMapping/>
  </p:clrMapOvr>
</p:sld>
</file>

<file path=ppt/slides/slide1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78" name="Shape 1178"/>
        <p:cNvGrpSpPr/>
        <p:nvPr/>
      </p:nvGrpSpPr>
      <p:grpSpPr>
        <a:xfrm>
          <a:off x="0" y="0"/>
          <a:ext cx="0" cy="0"/>
          <a:chOff x="0" y="0"/>
          <a:chExt cx="0" cy="0"/>
        </a:xfrm>
      </p:grpSpPr>
      <p:sp>
        <p:nvSpPr>
          <p:cNvPr id="1179" name="Shape 1179"/>
          <p:cNvSpPr txBox="1"/>
          <p:nvPr>
            <p:ph type="title"/>
          </p:nvPr>
        </p:nvSpPr>
        <p:spPr>
          <a:xfrm>
            <a:off x="438000" y="450550"/>
            <a:ext cx="8059500" cy="1198500"/>
          </a:xfrm>
          <a:prstGeom prst="rect">
            <a:avLst/>
          </a:prstGeom>
        </p:spPr>
        <p:txBody>
          <a:bodyPr anchorCtr="0" anchor="t" bIns="91425" lIns="91425" rIns="91425" wrap="square" tIns="91425">
            <a:noAutofit/>
          </a:bodyPr>
          <a:lstStyle/>
          <a:p>
            <a:pPr indent="0" lvl="0" marL="0" rtl="0">
              <a:spcBef>
                <a:spcPts val="0"/>
              </a:spcBef>
              <a:buNone/>
            </a:pPr>
            <a:r>
              <a:rPr lang="en" sz="3000"/>
              <a:t>What Makes Things Cool?</a:t>
            </a:r>
          </a:p>
        </p:txBody>
      </p:sp>
      <p:sp>
        <p:nvSpPr>
          <p:cNvPr id="1180" name="Shape 1180"/>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1181" name="Shape 1181"/>
          <p:cNvSpPr txBox="1"/>
          <p:nvPr/>
        </p:nvSpPr>
        <p:spPr>
          <a:xfrm>
            <a:off x="550650" y="1500750"/>
            <a:ext cx="3579300" cy="2754000"/>
          </a:xfrm>
          <a:prstGeom prst="rect">
            <a:avLst/>
          </a:prstGeom>
          <a:noFill/>
          <a:ln>
            <a:noFill/>
          </a:ln>
        </p:spPr>
        <p:txBody>
          <a:bodyPr anchorCtr="0" anchor="t" bIns="91425" lIns="91425" rIns="91425" wrap="square" tIns="91425">
            <a:noAutofit/>
          </a:bodyPr>
          <a:lstStyle/>
          <a:p>
            <a:pPr indent="0" lvl="0" marL="0" rtl="0" algn="ctr">
              <a:spcBef>
                <a:spcPts val="0"/>
              </a:spcBef>
              <a:buNone/>
            </a:pPr>
            <a:r>
              <a:rPr lang="en" sz="1800">
                <a:solidFill>
                  <a:schemeClr val="dk1"/>
                </a:solidFill>
                <a:highlight>
                  <a:srgbClr val="FFFFFF"/>
                </a:highlight>
                <a:latin typeface="Raleway"/>
                <a:ea typeface="Raleway"/>
                <a:cs typeface="Raleway"/>
                <a:sym typeface="Raleway"/>
              </a:rPr>
              <a:t>“A 20th century industrial designer, who created some of America’s most iconic looks, developed a theory of coolness that has been backed up by various scientific studies. The Atlantic explains the science behind why we like what we like.”</a:t>
            </a:r>
          </a:p>
        </p:txBody>
      </p:sp>
      <p:sp>
        <p:nvSpPr>
          <p:cNvPr descr="Although trends might seem completely random, there are well-documented patterns to what becomes popular. A 20th century industrial designer, who created some of America’s most iconic looks, developed a theory of coolness that has been backed up by various scientific studies. Derek Thompson, senior editor at The Atlantic, explains the science behind why we like what we like.  Authors: Derek Thompson, Nic Pollock, Alice Roth  Read Derek's article here: https://www.theatlantic.com/magazine/archive/2017/01/what-makes-things-cool/508772/  And follow him on Twitter: @DKThomp   Photo Sources:  Wikimedia,   Greg Gjerdingen / Flickr https://flic.kr/p/c8wUTA Getty Images  Reuters Pictures  AP Images" id="1182" name="Shape 1182" title="What Makes Things Cool?">
            <a:hlinkClick r:id="rId3"/>
          </p:cNvPr>
          <p:cNvSpPr/>
          <p:nvPr/>
        </p:nvSpPr>
        <p:spPr>
          <a:xfrm>
            <a:off x="4327850" y="1314138"/>
            <a:ext cx="4169650" cy="3127237"/>
          </a:xfrm>
          <a:prstGeom prst="rect">
            <a:avLst/>
          </a:prstGeom>
          <a:blipFill>
            <a:blip r:embed="rId4">
              <a:alphaModFix/>
            </a:blip>
            <a:stretch>
              <a:fillRect/>
            </a:stretch>
          </a:blipFill>
          <a:ln>
            <a:noFill/>
          </a:ln>
        </p:spPr>
      </p:sp>
      <p:sp>
        <p:nvSpPr>
          <p:cNvPr id="1183" name="Shape 1183"/>
          <p:cNvSpPr txBox="1"/>
          <p:nvPr/>
        </p:nvSpPr>
        <p:spPr>
          <a:xfrm>
            <a:off x="57025" y="4713000"/>
            <a:ext cx="1482600" cy="307800"/>
          </a:xfrm>
          <a:prstGeom prst="rect">
            <a:avLst/>
          </a:prstGeom>
          <a:noFill/>
          <a:ln>
            <a:noFill/>
          </a:ln>
        </p:spPr>
        <p:txBody>
          <a:bodyPr anchorCtr="0" anchor="t" bIns="91425" lIns="91425" rIns="91425" wrap="square" tIns="91425">
            <a:noAutofit/>
          </a:bodyPr>
          <a:lstStyle/>
          <a:p>
            <a:pPr indent="0" lvl="0" marL="0">
              <a:spcBef>
                <a:spcPts val="0"/>
              </a:spcBef>
              <a:buNone/>
            </a:pPr>
            <a:r>
              <a:rPr lang="en" u="sng">
                <a:solidFill>
                  <a:schemeClr val="hlink"/>
                </a:solidFill>
                <a:hlinkClick r:id="rId5"/>
              </a:rPr>
              <a:t>Link</a:t>
            </a:r>
          </a:p>
        </p:txBody>
      </p:sp>
    </p:spTree>
  </p:cSld>
  <p:clrMapOvr>
    <a:masterClrMapping/>
  </p:clrMapOvr>
</p:sld>
</file>

<file path=ppt/slides/slide1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87" name="Shape 1187"/>
        <p:cNvGrpSpPr/>
        <p:nvPr/>
      </p:nvGrpSpPr>
      <p:grpSpPr>
        <a:xfrm>
          <a:off x="0" y="0"/>
          <a:ext cx="0" cy="0"/>
          <a:chOff x="0" y="0"/>
          <a:chExt cx="0" cy="0"/>
        </a:xfrm>
      </p:grpSpPr>
      <p:sp>
        <p:nvSpPr>
          <p:cNvPr id="1188" name="Shape 1188"/>
          <p:cNvSpPr txBox="1"/>
          <p:nvPr>
            <p:ph type="title"/>
          </p:nvPr>
        </p:nvSpPr>
        <p:spPr>
          <a:xfrm>
            <a:off x="438000" y="450550"/>
            <a:ext cx="8059500" cy="1198500"/>
          </a:xfrm>
          <a:prstGeom prst="rect">
            <a:avLst/>
          </a:prstGeom>
        </p:spPr>
        <p:txBody>
          <a:bodyPr anchorCtr="0" anchor="t" bIns="91425" lIns="91425" rIns="91425" wrap="square" tIns="91425">
            <a:noAutofit/>
          </a:bodyPr>
          <a:lstStyle/>
          <a:p>
            <a:pPr indent="0" lvl="0" marL="0" rtl="0">
              <a:spcBef>
                <a:spcPts val="0"/>
              </a:spcBef>
              <a:buNone/>
            </a:pPr>
            <a:r>
              <a:rPr lang="en" sz="3000"/>
              <a:t>Why are we so attached to our things?</a:t>
            </a:r>
          </a:p>
        </p:txBody>
      </p:sp>
      <p:sp>
        <p:nvSpPr>
          <p:cNvPr id="1189" name="Shape 1189"/>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1190" name="Shape 1190"/>
          <p:cNvSpPr txBox="1"/>
          <p:nvPr/>
        </p:nvSpPr>
        <p:spPr>
          <a:xfrm>
            <a:off x="505025" y="1314150"/>
            <a:ext cx="3579300" cy="2754000"/>
          </a:xfrm>
          <a:prstGeom prst="rect">
            <a:avLst/>
          </a:prstGeom>
          <a:noFill/>
          <a:ln>
            <a:noFill/>
          </a:ln>
        </p:spPr>
        <p:txBody>
          <a:bodyPr anchorCtr="0" anchor="t" bIns="91425" lIns="91425" rIns="91425" wrap="square" tIns="91425">
            <a:noAutofit/>
          </a:bodyPr>
          <a:lstStyle/>
          <a:p>
            <a:pPr indent="0" lvl="0" marL="0" rtl="0" algn="ctr">
              <a:spcBef>
                <a:spcPts val="0"/>
              </a:spcBef>
              <a:buNone/>
            </a:pPr>
            <a:r>
              <a:rPr lang="en" sz="1800">
                <a:solidFill>
                  <a:schemeClr val="dk1"/>
                </a:solidFill>
                <a:highlight>
                  <a:srgbClr val="FFFFFF"/>
                </a:highlight>
                <a:latin typeface="Raleway"/>
                <a:ea typeface="Raleway"/>
                <a:cs typeface="Raleway"/>
                <a:sym typeface="Raleway"/>
              </a:rPr>
              <a:t>“After witnessing the “violent rage” shown by babies whenever deprived of an item they considered their own, Jean Piaget – a founding father of child psychology – observed something profound about human nature: Our sense of ownership emerges incredibly early. But why do we become so attached to things?”</a:t>
            </a:r>
          </a:p>
        </p:txBody>
      </p:sp>
      <p:sp>
        <p:nvSpPr>
          <p:cNvPr descr="View full lesson: http://ed.ted.com/lessons/why-are-we-so-attached-to-our-things-christian-jarrett   After witnessing the “violent rage” shown by babies whenever deprived of an item they considered their own, Jean Piaget – a founding father of child psychology – observed something profound about human nature: Our sense of ownership emerges incredibly early. But why do we become so attached to things? Christian Jarrett details the psychology of ownership.  Lesson by Christian Jarrett, animation by Avi Ofer." id="1191" name="Shape 1191" title="Why are we so attached to our things? - Christian Jarrett">
            <a:hlinkClick r:id="rId3"/>
          </p:cNvPr>
          <p:cNvSpPr/>
          <p:nvPr/>
        </p:nvSpPr>
        <p:spPr>
          <a:xfrm>
            <a:off x="4282225" y="1314150"/>
            <a:ext cx="4215275" cy="3161456"/>
          </a:xfrm>
          <a:prstGeom prst="rect">
            <a:avLst/>
          </a:prstGeom>
          <a:blipFill>
            <a:blip r:embed="rId4">
              <a:alphaModFix/>
            </a:blip>
            <a:stretch>
              <a:fillRect/>
            </a:stretch>
          </a:blipFill>
          <a:ln>
            <a:noFill/>
          </a:ln>
        </p:spPr>
      </p:sp>
      <p:sp>
        <p:nvSpPr>
          <p:cNvPr id="1192" name="Shape 1192"/>
          <p:cNvSpPr txBox="1"/>
          <p:nvPr/>
        </p:nvSpPr>
        <p:spPr>
          <a:xfrm>
            <a:off x="205275" y="4710125"/>
            <a:ext cx="1687800" cy="296400"/>
          </a:xfrm>
          <a:prstGeom prst="rect">
            <a:avLst/>
          </a:prstGeom>
          <a:noFill/>
          <a:ln>
            <a:noFill/>
          </a:ln>
        </p:spPr>
        <p:txBody>
          <a:bodyPr anchorCtr="0" anchor="t" bIns="91425" lIns="91425" rIns="91425" wrap="square" tIns="91425">
            <a:noAutofit/>
          </a:bodyPr>
          <a:lstStyle/>
          <a:p>
            <a:pPr indent="0" lvl="0" marL="0">
              <a:spcBef>
                <a:spcPts val="0"/>
              </a:spcBef>
              <a:buNone/>
            </a:pPr>
            <a:r>
              <a:rPr lang="en" u="sng">
                <a:solidFill>
                  <a:schemeClr val="hlink"/>
                </a:solidFill>
                <a:hlinkClick r:id="rId5"/>
              </a:rPr>
              <a:t>Link</a:t>
            </a:r>
          </a:p>
        </p:txBody>
      </p:sp>
    </p:spTree>
  </p:cSld>
  <p:clrMapOvr>
    <a:masterClrMapping/>
  </p:clrMapOvr>
</p:sld>
</file>

<file path=ppt/slides/slide1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96" name="Shape 1196"/>
        <p:cNvGrpSpPr/>
        <p:nvPr/>
      </p:nvGrpSpPr>
      <p:grpSpPr>
        <a:xfrm>
          <a:off x="0" y="0"/>
          <a:ext cx="0" cy="0"/>
          <a:chOff x="0" y="0"/>
          <a:chExt cx="0" cy="0"/>
        </a:xfrm>
      </p:grpSpPr>
      <p:sp>
        <p:nvSpPr>
          <p:cNvPr id="1197" name="Shape 1197"/>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3000"/>
              <a:t>Can Computers Understand Language?</a:t>
            </a:r>
          </a:p>
        </p:txBody>
      </p:sp>
      <p:sp>
        <p:nvSpPr>
          <p:cNvPr id="1198" name="Shape 1198"/>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1199" name="Shape 1199"/>
          <p:cNvSpPr txBox="1"/>
          <p:nvPr/>
        </p:nvSpPr>
        <p:spPr>
          <a:xfrm>
            <a:off x="638675" y="1279825"/>
            <a:ext cx="3330000" cy="3225000"/>
          </a:xfrm>
          <a:prstGeom prst="rect">
            <a:avLst/>
          </a:prstGeom>
          <a:noFill/>
          <a:ln>
            <a:noFill/>
          </a:ln>
        </p:spPr>
        <p:txBody>
          <a:bodyPr anchorCtr="0" anchor="t" bIns="91425" lIns="91425" rIns="91425" wrap="square" tIns="91425">
            <a:noAutofit/>
          </a:bodyPr>
          <a:lstStyle/>
          <a:p>
            <a:pPr indent="0" lvl="0" marL="0" rtl="0" algn="ctr">
              <a:spcBef>
                <a:spcPts val="0"/>
              </a:spcBef>
              <a:buNone/>
            </a:pPr>
            <a:r>
              <a:rPr lang="en" sz="1800">
                <a:latin typeface="Raleway"/>
                <a:ea typeface="Raleway"/>
                <a:cs typeface="Raleway"/>
                <a:sym typeface="Raleway"/>
              </a:rPr>
              <a:t>“Is a universal translator possible in real life? We already have many programs that claim to be able to take a word, sentence, or entire book in one language and translate it into almost any other. The reality, however, is a bit more complicated. “</a:t>
            </a:r>
          </a:p>
        </p:txBody>
      </p:sp>
      <p:sp>
        <p:nvSpPr>
          <p:cNvPr id="1200" name="Shape 1200"/>
          <p:cNvSpPr txBox="1"/>
          <p:nvPr/>
        </p:nvSpPr>
        <p:spPr>
          <a:xfrm>
            <a:off x="189575" y="4751725"/>
            <a:ext cx="1339500" cy="2655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p>
        </p:txBody>
      </p:sp>
      <p:sp>
        <p:nvSpPr>
          <p:cNvPr descr="View full lesson: http://ed.ted.com/lessons/how-computers-translate-human-language-ioannis-papachimonas  Is a universal translator possible in real life? We already have many programs that claim to be able to take a word, sentence, or entire book in one language and translate it into almost any other. The reality, however, is a bit more complicated. Ioannis Papachimonas shows how these machine translators work, and explains why they often get a bit mixed up.   Lesson by Ioannis Papachimonas, animation by NOWAY Video Club." id="1201" name="Shape 1201" title="How computers translate human language - Ioannis Papachimonas">
            <a:hlinkClick r:id="rId4"/>
          </p:cNvPr>
          <p:cNvSpPr/>
          <p:nvPr/>
        </p:nvSpPr>
        <p:spPr>
          <a:xfrm>
            <a:off x="4310275" y="1279827"/>
            <a:ext cx="4043209" cy="3032400"/>
          </a:xfrm>
          <a:prstGeom prst="rect">
            <a:avLst/>
          </a:prstGeom>
          <a:blipFill>
            <a:blip r:embed="rId5">
              <a:alphaModFix/>
            </a:blip>
            <a:stretch>
              <a:fillRect/>
            </a:stretch>
          </a:blipFill>
          <a:ln>
            <a:noFill/>
          </a:ln>
        </p:spPr>
      </p:sp>
    </p:spTree>
  </p:cSld>
  <p:clrMapOvr>
    <a:masterClrMapping/>
  </p:clrMapOvr>
</p:sld>
</file>

<file path=ppt/slides/slide1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05" name="Shape 1205"/>
        <p:cNvGrpSpPr/>
        <p:nvPr/>
      </p:nvGrpSpPr>
      <p:grpSpPr>
        <a:xfrm>
          <a:off x="0" y="0"/>
          <a:ext cx="0" cy="0"/>
          <a:chOff x="0" y="0"/>
          <a:chExt cx="0" cy="0"/>
        </a:xfrm>
      </p:grpSpPr>
      <p:sp>
        <p:nvSpPr>
          <p:cNvPr id="1206" name="Shape 1206"/>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3000"/>
              <a:t>Can Robots be Creative?</a:t>
            </a:r>
          </a:p>
        </p:txBody>
      </p:sp>
      <p:sp>
        <p:nvSpPr>
          <p:cNvPr id="1207" name="Shape 1207"/>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1208" name="Shape 1208"/>
          <p:cNvSpPr txBox="1"/>
          <p:nvPr/>
        </p:nvSpPr>
        <p:spPr>
          <a:xfrm>
            <a:off x="615850" y="1228725"/>
            <a:ext cx="3717900" cy="3225000"/>
          </a:xfrm>
          <a:prstGeom prst="rect">
            <a:avLst/>
          </a:prstGeom>
          <a:noFill/>
          <a:ln>
            <a:noFill/>
          </a:ln>
        </p:spPr>
        <p:txBody>
          <a:bodyPr anchorCtr="0" anchor="t" bIns="91425" lIns="91425" rIns="91425" wrap="square" tIns="91425">
            <a:noAutofit/>
          </a:bodyPr>
          <a:lstStyle/>
          <a:p>
            <a:pPr indent="0" lvl="0" marL="0" rtl="0" algn="ctr">
              <a:spcBef>
                <a:spcPts val="0"/>
              </a:spcBef>
              <a:buNone/>
            </a:pPr>
            <a:r>
              <a:rPr lang="en" sz="1800">
                <a:latin typeface="Raleway"/>
                <a:ea typeface="Raleway"/>
                <a:cs typeface="Raleway"/>
                <a:sym typeface="Raleway"/>
              </a:rPr>
              <a:t>“</a:t>
            </a:r>
            <a:r>
              <a:rPr lang="en" sz="1800">
                <a:latin typeface="Raleway"/>
                <a:ea typeface="Raleway"/>
                <a:cs typeface="Raleway"/>
                <a:sym typeface="Raleway"/>
              </a:rPr>
              <a:t>People have been grappling with the question of artificial creativity -- alongside the question of artificial intelligence -- for over 170 years. For instance, could we program machines to create high quality original music? And if we do, is it the machine or the programmer that exhibits creativity? Gil Weinberg investigates this creative conundrum.</a:t>
            </a:r>
            <a:r>
              <a:rPr lang="en" sz="1800">
                <a:latin typeface="Raleway"/>
                <a:ea typeface="Raleway"/>
                <a:cs typeface="Raleway"/>
                <a:sym typeface="Raleway"/>
              </a:rPr>
              <a:t>“</a:t>
            </a:r>
          </a:p>
        </p:txBody>
      </p:sp>
      <p:sp>
        <p:nvSpPr>
          <p:cNvPr id="1209" name="Shape 1209"/>
          <p:cNvSpPr txBox="1"/>
          <p:nvPr/>
        </p:nvSpPr>
        <p:spPr>
          <a:xfrm>
            <a:off x="189575" y="4751725"/>
            <a:ext cx="1339500" cy="2655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p>
        </p:txBody>
      </p:sp>
      <p:sp>
        <p:nvSpPr>
          <p:cNvPr descr="View full lesson: http://ed.ted.com/lessons/can-robots-be-creative-gil-weinberg  People have been grappling with the question of artificial creativity -- alongside the question of artificial intelligence -- for over 170 years. For instance, could we program machines to create high quality original music? And if we do, is it the machine or the programmer that exhibits creativity? Gil Weinberg investigates this creative conundrum.  Lesson by Gil Weinberg, animation by TOGETHER." id="1210" name="Shape 1210" title="Can robots be creative? - Gil Weinberg">
            <a:hlinkClick r:id="rId4"/>
          </p:cNvPr>
          <p:cNvSpPr/>
          <p:nvPr/>
        </p:nvSpPr>
        <p:spPr>
          <a:xfrm>
            <a:off x="4474750" y="1354025"/>
            <a:ext cx="3965850" cy="2974388"/>
          </a:xfrm>
          <a:prstGeom prst="rect">
            <a:avLst/>
          </a:prstGeom>
          <a:blipFill>
            <a:blip r:embed="rId5">
              <a:alphaModFix/>
            </a:blip>
            <a:stretch>
              <a:fillRect/>
            </a:stretch>
          </a:blipFill>
          <a:ln>
            <a:noFill/>
          </a:ln>
        </p:spPr>
      </p:sp>
    </p:spTree>
  </p:cSld>
  <p:clrMapOvr>
    <a:masterClrMapping/>
  </p:clrMapOvr>
</p:sld>
</file>

<file path=ppt/slides/slide1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14" name="Shape 1214"/>
        <p:cNvGrpSpPr/>
        <p:nvPr/>
      </p:nvGrpSpPr>
      <p:grpSpPr>
        <a:xfrm>
          <a:off x="0" y="0"/>
          <a:ext cx="0" cy="0"/>
          <a:chOff x="0" y="0"/>
          <a:chExt cx="0" cy="0"/>
        </a:xfrm>
      </p:grpSpPr>
      <p:sp>
        <p:nvSpPr>
          <p:cNvPr id="1215" name="Shape 1215"/>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3600"/>
              <a:t>Why should elegance or beauty be relevant to mathematical value?</a:t>
            </a:r>
          </a:p>
        </p:txBody>
      </p:sp>
      <p:sp>
        <p:nvSpPr>
          <p:cNvPr id="1216" name="Shape 1216"/>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1217" name="Shape 1217"/>
          <p:cNvSpPr txBox="1"/>
          <p:nvPr/>
        </p:nvSpPr>
        <p:spPr>
          <a:xfrm>
            <a:off x="137650" y="4780575"/>
            <a:ext cx="3103500" cy="3630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r>
              <a:rPr lang="en"/>
              <a:t> - Figure 11</a:t>
            </a:r>
          </a:p>
        </p:txBody>
      </p:sp>
    </p:spTree>
  </p:cSld>
  <p:clrMapOvr>
    <a:masterClrMapping/>
  </p:clrMapOvr>
</p:sld>
</file>

<file path=ppt/slides/slide1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21" name="Shape 1221"/>
        <p:cNvGrpSpPr/>
        <p:nvPr/>
      </p:nvGrpSpPr>
      <p:grpSpPr>
        <a:xfrm>
          <a:off x="0" y="0"/>
          <a:ext cx="0" cy="0"/>
          <a:chOff x="0" y="0"/>
          <a:chExt cx="0" cy="0"/>
        </a:xfrm>
      </p:grpSpPr>
      <p:sp>
        <p:nvSpPr>
          <p:cNvPr id="1222" name="Shape 1222"/>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5000"/>
              <a:t>What is the role of imagination in producing knowledge about a real world?</a:t>
            </a:r>
          </a:p>
        </p:txBody>
      </p:sp>
      <p:sp>
        <p:nvSpPr>
          <p:cNvPr id="1223" name="Shape 1223"/>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1224" name="Shape 1224"/>
          <p:cNvSpPr txBox="1"/>
          <p:nvPr/>
        </p:nvSpPr>
        <p:spPr>
          <a:xfrm>
            <a:off x="62575" y="4793100"/>
            <a:ext cx="2853300" cy="2127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r>
              <a:rPr lang="en"/>
              <a:t> - Imagination</a:t>
            </a:r>
          </a:p>
        </p:txBody>
      </p:sp>
    </p:spTree>
  </p:cSld>
  <p:clrMapOvr>
    <a:masterClrMapping/>
  </p:clrMapOvr>
</p:sld>
</file>

<file path=ppt/slides/slide1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28" name="Shape 1228"/>
        <p:cNvGrpSpPr/>
        <p:nvPr/>
      </p:nvGrpSpPr>
      <p:grpSpPr>
        <a:xfrm>
          <a:off x="0" y="0"/>
          <a:ext cx="0" cy="0"/>
          <a:chOff x="0" y="0"/>
          <a:chExt cx="0" cy="0"/>
        </a:xfrm>
      </p:grpSpPr>
      <p:sp>
        <p:nvSpPr>
          <p:cNvPr id="1229" name="Shape 1229"/>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5000"/>
              <a:t>What is the importance of form in an artwork?*</a:t>
            </a:r>
          </a:p>
        </p:txBody>
      </p:sp>
      <p:sp>
        <p:nvSpPr>
          <p:cNvPr id="1230" name="Shape 1230"/>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1231" name="Shape 1231"/>
          <p:cNvSpPr txBox="1"/>
          <p:nvPr/>
        </p:nvSpPr>
        <p:spPr>
          <a:xfrm>
            <a:off x="62575" y="4793100"/>
            <a:ext cx="2853300" cy="2127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r>
              <a:rPr lang="en"/>
              <a:t> - Figure 15</a:t>
            </a:r>
          </a:p>
        </p:txBody>
      </p:sp>
      <p:sp>
        <p:nvSpPr>
          <p:cNvPr id="1232" name="Shape 1232"/>
          <p:cNvSpPr txBox="1"/>
          <p:nvPr/>
        </p:nvSpPr>
        <p:spPr>
          <a:xfrm>
            <a:off x="2784350" y="3765300"/>
            <a:ext cx="5988300" cy="825000"/>
          </a:xfrm>
          <a:prstGeom prst="rect">
            <a:avLst/>
          </a:prstGeom>
          <a:noFill/>
          <a:ln>
            <a:noFill/>
          </a:ln>
        </p:spPr>
        <p:txBody>
          <a:bodyPr anchorCtr="0" anchor="t" bIns="91425" lIns="91425" rIns="91425" wrap="square" tIns="91425">
            <a:noAutofit/>
          </a:bodyPr>
          <a:lstStyle/>
          <a:p>
            <a:pPr indent="0" lvl="0" marL="0" algn="r">
              <a:spcBef>
                <a:spcPts val="0"/>
              </a:spcBef>
              <a:buNone/>
            </a:pPr>
            <a:r>
              <a:rPr lang="en" sz="5000">
                <a:solidFill>
                  <a:srgbClr val="434343"/>
                </a:solidFill>
                <a:latin typeface="Raleway ExtraBold"/>
                <a:ea typeface="Raleway ExtraBold"/>
                <a:cs typeface="Raleway ExtraBold"/>
                <a:sym typeface="Raleway ExtraBold"/>
              </a:rPr>
              <a:t>*</a:t>
            </a:r>
            <a:r>
              <a:rPr i="1" lang="en" sz="1800">
                <a:latin typeface="Raleway"/>
                <a:ea typeface="Raleway"/>
                <a:cs typeface="Raleway"/>
                <a:sym typeface="Raleway"/>
              </a:rPr>
              <a:t>Can change to  ‘in a product’ or ‘in design’</a:t>
            </a:r>
          </a:p>
        </p:txBody>
      </p:sp>
    </p:spTree>
  </p:cSld>
  <p:clrMapOvr>
    <a:masterClrMapping/>
  </p:clrMapOvr>
</p:sld>
</file>

<file path=ppt/slides/slide1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36" name="Shape 1236"/>
        <p:cNvGrpSpPr/>
        <p:nvPr/>
      </p:nvGrpSpPr>
      <p:grpSpPr>
        <a:xfrm>
          <a:off x="0" y="0"/>
          <a:ext cx="0" cy="0"/>
          <a:chOff x="0" y="0"/>
          <a:chExt cx="0" cy="0"/>
        </a:xfrm>
      </p:grpSpPr>
      <p:sp>
        <p:nvSpPr>
          <p:cNvPr id="1237" name="Shape 1237"/>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5000"/>
              <a:t>To what extent might possession of knowledge carry with it moral obligations?</a:t>
            </a:r>
          </a:p>
        </p:txBody>
      </p:sp>
      <p:sp>
        <p:nvSpPr>
          <p:cNvPr id="1238" name="Shape 1238"/>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1239" name="Shape 1239"/>
          <p:cNvSpPr txBox="1"/>
          <p:nvPr/>
        </p:nvSpPr>
        <p:spPr>
          <a:xfrm>
            <a:off x="225275" y="4768050"/>
            <a:ext cx="2890800" cy="2754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r>
              <a:rPr lang="en"/>
              <a:t> - Figure 16</a:t>
            </a:r>
          </a:p>
        </p:txBody>
      </p:sp>
    </p:spTree>
  </p:cSld>
  <p:clrMapOvr>
    <a:masterClrMapping/>
  </p:clrMapOvr>
</p:sld>
</file>

<file path=ppt/slides/slide1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43" name="Shape 1243"/>
        <p:cNvGrpSpPr/>
        <p:nvPr/>
      </p:nvGrpSpPr>
      <p:grpSpPr>
        <a:xfrm>
          <a:off x="0" y="0"/>
          <a:ext cx="0" cy="0"/>
          <a:chOff x="0" y="0"/>
          <a:chExt cx="0" cy="0"/>
        </a:xfrm>
      </p:grpSpPr>
      <p:sp>
        <p:nvSpPr>
          <p:cNvPr id="1244" name="Shape 1244"/>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a:spcBef>
                <a:spcPts val="0"/>
              </a:spcBef>
              <a:buNone/>
            </a:pPr>
            <a:r>
              <a:rPr lang="en" sz="3300"/>
              <a:t>Your favorite band is an instrumental band. They are not touring near you, but a cover version is. You buy tickets and go to see the cover band. It sounds just like the real thing!</a:t>
            </a:r>
          </a:p>
          <a:p>
            <a:pPr indent="0" lvl="0" marL="0" rtl="0">
              <a:spcBef>
                <a:spcPts val="0"/>
              </a:spcBef>
              <a:buNone/>
            </a:pPr>
            <a:r>
              <a:rPr lang="en" sz="3300"/>
              <a:t>Do you have the same experience seeing the cover band, as you would if you saw the original group?</a:t>
            </a:r>
          </a:p>
        </p:txBody>
      </p:sp>
      <p:sp>
        <p:nvSpPr>
          <p:cNvPr id="1245" name="Shape 1245"/>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1246" name="Shape 1246"/>
          <p:cNvSpPr txBox="1"/>
          <p:nvPr/>
        </p:nvSpPr>
        <p:spPr>
          <a:xfrm>
            <a:off x="225275" y="4768050"/>
            <a:ext cx="2890800" cy="275400"/>
          </a:xfrm>
          <a:prstGeom prst="rect">
            <a:avLst/>
          </a:prstGeom>
          <a:noFill/>
          <a:ln>
            <a:noFill/>
          </a:ln>
        </p:spPr>
        <p:txBody>
          <a:bodyPr anchorCtr="0" anchor="t" bIns="91425" lIns="91425" rIns="91425" wrap="square" tIns="91425">
            <a:noAutofit/>
          </a:bodyPr>
          <a:lstStyle/>
          <a:p>
            <a:pPr indent="0" lvl="0" marL="0" rtl="0">
              <a:spcBef>
                <a:spcPts val="0"/>
              </a:spcBef>
              <a:buNone/>
            </a:pPr>
            <a:r>
              <a:t/>
            </a:r>
            <a:endParaRPr/>
          </a:p>
        </p:txBody>
      </p:sp>
    </p:spTree>
  </p:cSld>
  <p:clrMapOvr>
    <a:masterClrMapping/>
  </p:clrMapOvr>
</p:sld>
</file>

<file path=ppt/slides/slide1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50" name="Shape 1250"/>
        <p:cNvGrpSpPr/>
        <p:nvPr/>
      </p:nvGrpSpPr>
      <p:grpSpPr>
        <a:xfrm>
          <a:off x="0" y="0"/>
          <a:ext cx="0" cy="0"/>
          <a:chOff x="0" y="0"/>
          <a:chExt cx="0" cy="0"/>
        </a:xfrm>
      </p:grpSpPr>
      <p:sp>
        <p:nvSpPr>
          <p:cNvPr id="1251" name="Shape 1251"/>
          <p:cNvSpPr txBox="1"/>
          <p:nvPr>
            <p:ph type="ctrTitle"/>
          </p:nvPr>
        </p:nvSpPr>
        <p:spPr>
          <a:xfrm>
            <a:off x="685800" y="2726342"/>
            <a:ext cx="7772400" cy="1159800"/>
          </a:xfrm>
          <a:prstGeom prst="rect">
            <a:avLst/>
          </a:prstGeom>
        </p:spPr>
        <p:txBody>
          <a:bodyPr anchorCtr="0" anchor="b" bIns="91425" lIns="91425" rIns="91425" wrap="square" tIns="91425">
            <a:noAutofit/>
          </a:bodyPr>
          <a:lstStyle/>
          <a:p>
            <a:pPr indent="0" lvl="0" marL="0" rtl="0">
              <a:spcBef>
                <a:spcPts val="0"/>
              </a:spcBef>
              <a:buNone/>
            </a:pPr>
            <a:r>
              <a:rPr lang="en"/>
              <a:t>GENERAL!</a:t>
            </a:r>
          </a:p>
        </p:txBody>
      </p:sp>
    </p:spTree>
  </p:cSld>
  <p:clrMapOvr>
    <a:masterClrMapping/>
  </p:clrMapOvr>
</p:sld>
</file>

<file path=ppt/slides/slide1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55" name="Shape 1255"/>
        <p:cNvGrpSpPr/>
        <p:nvPr/>
      </p:nvGrpSpPr>
      <p:grpSpPr>
        <a:xfrm>
          <a:off x="0" y="0"/>
          <a:ext cx="0" cy="0"/>
          <a:chOff x="0" y="0"/>
          <a:chExt cx="0" cy="0"/>
        </a:xfrm>
      </p:grpSpPr>
      <p:sp>
        <p:nvSpPr>
          <p:cNvPr id="1256" name="Shape 1256"/>
          <p:cNvSpPr txBox="1"/>
          <p:nvPr>
            <p:ph type="title"/>
          </p:nvPr>
        </p:nvSpPr>
        <p:spPr>
          <a:xfrm>
            <a:off x="438000" y="362950"/>
            <a:ext cx="8059500" cy="1198500"/>
          </a:xfrm>
          <a:prstGeom prst="rect">
            <a:avLst/>
          </a:prstGeom>
        </p:spPr>
        <p:txBody>
          <a:bodyPr anchorCtr="0" anchor="t" bIns="91425" lIns="91425" rIns="91425" wrap="square" tIns="91425">
            <a:noAutofit/>
          </a:bodyPr>
          <a:lstStyle/>
          <a:p>
            <a:pPr indent="0" lvl="0" marL="0" rtl="0">
              <a:spcBef>
                <a:spcPts val="0"/>
              </a:spcBef>
              <a:buNone/>
            </a:pPr>
            <a:r>
              <a:rPr lang="en" sz="4800"/>
              <a:t>WHO AM I?</a:t>
            </a:r>
          </a:p>
        </p:txBody>
      </p:sp>
      <p:sp>
        <p:nvSpPr>
          <p:cNvPr id="1257" name="Shape 1257"/>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1258" name="Shape 1258"/>
          <p:cNvSpPr txBox="1"/>
          <p:nvPr/>
        </p:nvSpPr>
        <p:spPr>
          <a:xfrm>
            <a:off x="4768050" y="1063750"/>
            <a:ext cx="3942000" cy="3165900"/>
          </a:xfrm>
          <a:prstGeom prst="rect">
            <a:avLst/>
          </a:prstGeom>
          <a:noFill/>
          <a:ln>
            <a:noFill/>
          </a:ln>
        </p:spPr>
        <p:txBody>
          <a:bodyPr anchorCtr="0" anchor="t" bIns="91425" lIns="91425" rIns="91425" wrap="square" tIns="91425">
            <a:noAutofit/>
          </a:bodyPr>
          <a:lstStyle/>
          <a:p>
            <a:pPr indent="0" lvl="0" marL="0" rtl="0" algn="ctr">
              <a:spcBef>
                <a:spcPts val="0"/>
              </a:spcBef>
              <a:buNone/>
            </a:pPr>
            <a:r>
              <a:rPr lang="en" sz="1800">
                <a:solidFill>
                  <a:schemeClr val="dk1"/>
                </a:solidFill>
                <a:highlight>
                  <a:srgbClr val="FFFFFF"/>
                </a:highlight>
                <a:latin typeface="Raleway"/>
                <a:ea typeface="Raleway"/>
                <a:cs typeface="Raleway"/>
                <a:sym typeface="Raleway"/>
              </a:rPr>
              <a:t>“Throughout the history of mankind, the subject of identity has sent poets to the blank page, philosophers to the agora and seekers to the oracles. These murky waters of abstract thinking are tricky to navigate, so it’s probably fitting that to demonstrate the complexity, the Greek historian Plutarch used the story of a ship. Amy Adkins illuminates Plutarch’s Ship of Theseus.”</a:t>
            </a:r>
          </a:p>
        </p:txBody>
      </p:sp>
      <p:sp>
        <p:nvSpPr>
          <p:cNvPr descr="View full lesson: http://ed.ted.com/lessons/who-am-i-a-philosophical-inquiry-amy-adkins  Throughout the history of mankind, the subject of identity has sent poets to the blank page, philosophers to the agora and seekers to the oracles. These murky waters of abstract thinking are tricky to navigate, so it’s probably fitting that to demonstrate the complexity, the Greek historian Plutarch used the story of a ship. Amy Adkins illuminates Plutarch’s Ship of Theseus.  Lesson by Amy Adkins, animation by Stretch Films, Inc." id="1259" name="Shape 1259" title="Who am I? A philosophical inquiry - Amy Adkins">
            <a:hlinkClick r:id="rId3"/>
          </p:cNvPr>
          <p:cNvSpPr/>
          <p:nvPr/>
        </p:nvSpPr>
        <p:spPr>
          <a:xfrm>
            <a:off x="504900" y="1289900"/>
            <a:ext cx="4069800" cy="3052350"/>
          </a:xfrm>
          <a:prstGeom prst="rect">
            <a:avLst/>
          </a:prstGeom>
          <a:blipFill>
            <a:blip r:embed="rId4">
              <a:alphaModFix/>
            </a:blip>
            <a:stretch>
              <a:fillRect/>
            </a:stretch>
          </a:blipFill>
          <a:ln>
            <a:noFill/>
          </a:ln>
        </p:spPr>
      </p:sp>
    </p:spTree>
  </p:cSld>
  <p:clrMapOvr>
    <a:masterClrMapping/>
  </p:clrMapOvr>
</p:sld>
</file>

<file path=ppt/slides/slide1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63" name="Shape 1263"/>
        <p:cNvGrpSpPr/>
        <p:nvPr/>
      </p:nvGrpSpPr>
      <p:grpSpPr>
        <a:xfrm>
          <a:off x="0" y="0"/>
          <a:ext cx="0" cy="0"/>
          <a:chOff x="0" y="0"/>
          <a:chExt cx="0" cy="0"/>
        </a:xfrm>
      </p:grpSpPr>
      <p:sp>
        <p:nvSpPr>
          <p:cNvPr id="1264" name="Shape 1264"/>
          <p:cNvSpPr txBox="1"/>
          <p:nvPr>
            <p:ph type="title"/>
          </p:nvPr>
        </p:nvSpPr>
        <p:spPr>
          <a:xfrm>
            <a:off x="438000" y="362950"/>
            <a:ext cx="8059500" cy="1198500"/>
          </a:xfrm>
          <a:prstGeom prst="rect">
            <a:avLst/>
          </a:prstGeom>
        </p:spPr>
        <p:txBody>
          <a:bodyPr anchorCtr="0" anchor="t" bIns="91425" lIns="91425" rIns="91425" wrap="square" tIns="91425">
            <a:noAutofit/>
          </a:bodyPr>
          <a:lstStyle/>
          <a:p>
            <a:pPr indent="0" lvl="0" marL="0" rtl="0">
              <a:spcBef>
                <a:spcPts val="0"/>
              </a:spcBef>
              <a:buNone/>
            </a:pPr>
            <a:r>
              <a:rPr lang="en" sz="4200"/>
              <a:t>How Do You Know You Exists?</a:t>
            </a:r>
          </a:p>
        </p:txBody>
      </p:sp>
      <p:sp>
        <p:nvSpPr>
          <p:cNvPr id="1265" name="Shape 1265"/>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1266" name="Shape 1266"/>
          <p:cNvSpPr txBox="1"/>
          <p:nvPr/>
        </p:nvSpPr>
        <p:spPr>
          <a:xfrm>
            <a:off x="5068400" y="1251450"/>
            <a:ext cx="3536100" cy="3213900"/>
          </a:xfrm>
          <a:prstGeom prst="rect">
            <a:avLst/>
          </a:prstGeom>
          <a:noFill/>
          <a:ln>
            <a:noFill/>
          </a:ln>
        </p:spPr>
        <p:txBody>
          <a:bodyPr anchorCtr="0" anchor="t" bIns="91425" lIns="91425" rIns="91425" wrap="square" tIns="91425">
            <a:noAutofit/>
          </a:bodyPr>
          <a:lstStyle/>
          <a:p>
            <a:pPr indent="0" lvl="0" marL="0" rtl="0" algn="ctr">
              <a:spcBef>
                <a:spcPts val="0"/>
              </a:spcBef>
              <a:buNone/>
            </a:pPr>
            <a:r>
              <a:rPr lang="en" sz="1800">
                <a:solidFill>
                  <a:schemeClr val="dk1"/>
                </a:solidFill>
                <a:highlight>
                  <a:srgbClr val="FFFFFF"/>
                </a:highlight>
                <a:latin typeface="Raleway"/>
                <a:ea typeface="Raleway"/>
                <a:cs typeface="Raleway"/>
                <a:sym typeface="Raleway"/>
              </a:rPr>
              <a:t>“</a:t>
            </a:r>
            <a:r>
              <a:rPr lang="en" sz="1800">
                <a:solidFill>
                  <a:schemeClr val="dk1"/>
                </a:solidFill>
                <a:highlight>
                  <a:srgbClr val="FFFFFF"/>
                </a:highlight>
                <a:latin typeface="Raleway"/>
                <a:ea typeface="Raleway"/>
                <a:cs typeface="Raleway"/>
                <a:sym typeface="Raleway"/>
              </a:rPr>
              <a:t>How do you know you’re real? Is existence all just a big dream? Has some mad scientist duped us into simply believing that we exist? James Zucker investigates all of these questions (and more) in this mind-boggling tribute to René Descartes’s Meditations on First Philosophy.</a:t>
            </a:r>
            <a:r>
              <a:rPr lang="en" sz="1800">
                <a:solidFill>
                  <a:schemeClr val="dk1"/>
                </a:solidFill>
                <a:highlight>
                  <a:srgbClr val="FFFFFF"/>
                </a:highlight>
                <a:latin typeface="Raleway"/>
                <a:ea typeface="Raleway"/>
                <a:cs typeface="Raleway"/>
                <a:sym typeface="Raleway"/>
              </a:rPr>
              <a:t>”</a:t>
            </a:r>
          </a:p>
        </p:txBody>
      </p:sp>
      <p:sp>
        <p:nvSpPr>
          <p:cNvPr descr="View full lesson: http://ed.ted.com/lessons/how-do-you-know-you-exist-james-zucker  How do you know you’re real? Is existence all just a big dream? Has some mad scientist duped us into simply believing that we exist? James Zucker investigates all of these questions (and more) in this mind-boggling tribute to René Descartes’s &quot;Meditations on First Philosophy.&quot;  Lesson by James Zucker, animation by Stretch Films, Inc." id="1267" name="Shape 1267" title="How do you know you exist? - James Zucker">
            <a:hlinkClick r:id="rId3"/>
          </p:cNvPr>
          <p:cNvSpPr/>
          <p:nvPr/>
        </p:nvSpPr>
        <p:spPr>
          <a:xfrm>
            <a:off x="515325" y="1188225"/>
            <a:ext cx="4369667" cy="3277250"/>
          </a:xfrm>
          <a:prstGeom prst="rect">
            <a:avLst/>
          </a:prstGeom>
          <a:blipFill>
            <a:blip r:embed="rId4">
              <a:alphaModFix/>
            </a:blip>
            <a:stretch>
              <a:fillRect/>
            </a:stretch>
          </a:blipFill>
          <a:ln>
            <a:noFill/>
          </a:ln>
        </p:spPr>
      </p:sp>
      <p:sp>
        <p:nvSpPr>
          <p:cNvPr id="1268" name="Shape 1268"/>
          <p:cNvSpPr txBox="1"/>
          <p:nvPr/>
        </p:nvSpPr>
        <p:spPr>
          <a:xfrm>
            <a:off x="189575" y="4726450"/>
            <a:ext cx="1642800" cy="505500"/>
          </a:xfrm>
          <a:prstGeom prst="rect">
            <a:avLst/>
          </a:prstGeom>
          <a:noFill/>
          <a:ln>
            <a:noFill/>
          </a:ln>
        </p:spPr>
        <p:txBody>
          <a:bodyPr anchorCtr="0" anchor="t" bIns="91425" lIns="91425" rIns="91425" wrap="square" tIns="91425">
            <a:noAutofit/>
          </a:bodyPr>
          <a:lstStyle/>
          <a:p>
            <a:pPr indent="0" lvl="0" marL="0">
              <a:spcBef>
                <a:spcPts val="0"/>
              </a:spcBef>
              <a:buNone/>
            </a:pPr>
            <a:r>
              <a:rPr lang="en" u="sng">
                <a:solidFill>
                  <a:schemeClr val="hlink"/>
                </a:solidFill>
                <a:hlinkClick r:id="rId5"/>
              </a:rPr>
              <a:t>Link</a:t>
            </a:r>
          </a:p>
        </p:txBody>
      </p:sp>
    </p:spTree>
  </p:cSld>
  <p:clrMapOvr>
    <a:masterClrMapping/>
  </p:clrMapOvr>
</p:sld>
</file>

<file path=ppt/slides/slide1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72" name="Shape 1272"/>
        <p:cNvGrpSpPr/>
        <p:nvPr/>
      </p:nvGrpSpPr>
      <p:grpSpPr>
        <a:xfrm>
          <a:off x="0" y="0"/>
          <a:ext cx="0" cy="0"/>
          <a:chOff x="0" y="0"/>
          <a:chExt cx="0" cy="0"/>
        </a:xfrm>
      </p:grpSpPr>
      <p:sp>
        <p:nvSpPr>
          <p:cNvPr id="1273" name="Shape 1273"/>
          <p:cNvSpPr txBox="1"/>
          <p:nvPr>
            <p:ph type="title"/>
          </p:nvPr>
        </p:nvSpPr>
        <p:spPr>
          <a:xfrm>
            <a:off x="438000" y="362950"/>
            <a:ext cx="8059500" cy="1198500"/>
          </a:xfrm>
          <a:prstGeom prst="rect">
            <a:avLst/>
          </a:prstGeom>
        </p:spPr>
        <p:txBody>
          <a:bodyPr anchorCtr="0" anchor="t" bIns="91425" lIns="91425" rIns="91425" wrap="square" tIns="91425">
            <a:noAutofit/>
          </a:bodyPr>
          <a:lstStyle/>
          <a:p>
            <a:pPr indent="0" lvl="0" marL="0" rtl="0">
              <a:spcBef>
                <a:spcPts val="0"/>
              </a:spcBef>
              <a:buNone/>
            </a:pPr>
            <a:r>
              <a:rPr lang="en" sz="3600"/>
              <a:t>Why Facts Don't Convince People (and what you can do about it)</a:t>
            </a:r>
          </a:p>
        </p:txBody>
      </p:sp>
      <p:sp>
        <p:nvSpPr>
          <p:cNvPr id="1274" name="Shape 1274"/>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1275" name="Shape 1275"/>
          <p:cNvSpPr txBox="1"/>
          <p:nvPr/>
        </p:nvSpPr>
        <p:spPr>
          <a:xfrm>
            <a:off x="5055050" y="1883700"/>
            <a:ext cx="3372600" cy="2443200"/>
          </a:xfrm>
          <a:prstGeom prst="rect">
            <a:avLst/>
          </a:prstGeom>
          <a:noFill/>
          <a:ln>
            <a:noFill/>
          </a:ln>
        </p:spPr>
        <p:txBody>
          <a:bodyPr anchorCtr="0" anchor="t" bIns="91425" lIns="91425" rIns="91425" wrap="square" tIns="91425">
            <a:noAutofit/>
          </a:bodyPr>
          <a:lstStyle/>
          <a:p>
            <a:pPr indent="0" lvl="0" marL="0" rtl="0" algn="ctr">
              <a:spcBef>
                <a:spcPts val="0"/>
              </a:spcBef>
              <a:buNone/>
            </a:pPr>
            <a:r>
              <a:rPr lang="en" sz="1800">
                <a:solidFill>
                  <a:schemeClr val="dk1"/>
                </a:solidFill>
                <a:highlight>
                  <a:srgbClr val="FFFFFF"/>
                </a:highlight>
                <a:latin typeface="Raleway"/>
                <a:ea typeface="Raleway"/>
                <a:cs typeface="Raleway"/>
                <a:sym typeface="Raleway"/>
              </a:rPr>
              <a:t>“</a:t>
            </a:r>
            <a:r>
              <a:rPr lang="en" sz="1800">
                <a:solidFill>
                  <a:schemeClr val="dk1"/>
                </a:solidFill>
                <a:highlight>
                  <a:srgbClr val="FFFFFF"/>
                </a:highlight>
                <a:latin typeface="Raleway"/>
                <a:ea typeface="Raleway"/>
                <a:cs typeface="Raleway"/>
                <a:sym typeface="Raleway"/>
              </a:rPr>
              <a:t>Humans aren't rational creatures, but the folks at 'Social Good Now' have some ideas for what we can do about it.</a:t>
            </a:r>
            <a:r>
              <a:rPr lang="en" sz="1800">
                <a:solidFill>
                  <a:schemeClr val="dk1"/>
                </a:solidFill>
                <a:highlight>
                  <a:srgbClr val="FFFFFF"/>
                </a:highlight>
                <a:latin typeface="Raleway"/>
                <a:ea typeface="Raleway"/>
                <a:cs typeface="Raleway"/>
                <a:sym typeface="Raleway"/>
              </a:rPr>
              <a:t>”</a:t>
            </a:r>
          </a:p>
        </p:txBody>
      </p:sp>
      <p:sp>
        <p:nvSpPr>
          <p:cNvPr descr="http://www.socialgoodnow.com/ Humans aren't rational creatures, and here's what we can do about it.  Edit #2: Several people have objected to the imagery of &quot;tribal&quot; in the video. You're absolutely right, and I see how the imagery can take away from the message. I was trying to symbolize &quot;cavemen,&quot; but I just suck at drawing. My apologies. It was never meant to symbolize Native American tribes.  Edit #1: Well, this video has blown up (6+ million views on Facebook)! And a lot of people have asked for citations to studies. Here are some of the studies I referenced in the video.  The brain and political beliefs https://phys.org/news/2016-12-hard-wired-brain-circuitry-political-belief.html UNC study on “backfire effect” https://www.unc.edu/~fbaum/teaching/articles/PolBehavior-2010-Nyhan.pdf Less empathy towards “other” groups https://www.sciencedaily.com/releases/2009/06/090630173815.htm" id="1276" name="Shape 1276" title="Why Facts Don't Convince People (and what you can do about it)">
            <a:hlinkClick r:id="rId3"/>
          </p:cNvPr>
          <p:cNvSpPr/>
          <p:nvPr/>
        </p:nvSpPr>
        <p:spPr>
          <a:xfrm>
            <a:off x="632625" y="1561450"/>
            <a:ext cx="4116925" cy="3087700"/>
          </a:xfrm>
          <a:prstGeom prst="rect">
            <a:avLst/>
          </a:prstGeom>
          <a:blipFill>
            <a:blip r:embed="rId4">
              <a:alphaModFix/>
            </a:blip>
            <a:stretch>
              <a:fillRect/>
            </a:stretch>
          </a:blipFill>
          <a:ln>
            <a:noFill/>
          </a:ln>
        </p:spPr>
      </p:sp>
      <p:sp>
        <p:nvSpPr>
          <p:cNvPr id="1277" name="Shape 1277"/>
          <p:cNvSpPr txBox="1"/>
          <p:nvPr/>
        </p:nvSpPr>
        <p:spPr>
          <a:xfrm>
            <a:off x="88475" y="4777000"/>
            <a:ext cx="1642800" cy="366600"/>
          </a:xfrm>
          <a:prstGeom prst="rect">
            <a:avLst/>
          </a:prstGeom>
          <a:noFill/>
          <a:ln>
            <a:noFill/>
          </a:ln>
        </p:spPr>
        <p:txBody>
          <a:bodyPr anchorCtr="0" anchor="t" bIns="91425" lIns="91425" rIns="91425" wrap="square" tIns="91425">
            <a:noAutofit/>
          </a:bodyPr>
          <a:lstStyle/>
          <a:p>
            <a:pPr indent="0" lvl="0" marL="0">
              <a:spcBef>
                <a:spcPts val="0"/>
              </a:spcBef>
              <a:buNone/>
            </a:pPr>
            <a:r>
              <a:rPr lang="en" u="sng">
                <a:solidFill>
                  <a:schemeClr val="hlink"/>
                </a:solidFill>
                <a:hlinkClick r:id="rId5"/>
              </a:rPr>
              <a:t>Link</a:t>
            </a:r>
          </a:p>
        </p:txBody>
      </p:sp>
    </p:spTree>
  </p:cSld>
  <p:clrMapOvr>
    <a:masterClrMapping/>
  </p:clrMapOvr>
</p:sld>
</file>

<file path=ppt/slides/slide1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81" name="Shape 1281"/>
        <p:cNvGrpSpPr/>
        <p:nvPr/>
      </p:nvGrpSpPr>
      <p:grpSpPr>
        <a:xfrm>
          <a:off x="0" y="0"/>
          <a:ext cx="0" cy="0"/>
          <a:chOff x="0" y="0"/>
          <a:chExt cx="0" cy="0"/>
        </a:xfrm>
      </p:grpSpPr>
      <p:sp>
        <p:nvSpPr>
          <p:cNvPr id="1282" name="Shape 1282"/>
          <p:cNvSpPr txBox="1"/>
          <p:nvPr>
            <p:ph type="title"/>
          </p:nvPr>
        </p:nvSpPr>
        <p:spPr>
          <a:xfrm>
            <a:off x="438000" y="362950"/>
            <a:ext cx="8471400" cy="1198500"/>
          </a:xfrm>
          <a:prstGeom prst="rect">
            <a:avLst/>
          </a:prstGeom>
        </p:spPr>
        <p:txBody>
          <a:bodyPr anchorCtr="0" anchor="t" bIns="91425" lIns="91425" rIns="91425" wrap="square" tIns="91425">
            <a:noAutofit/>
          </a:bodyPr>
          <a:lstStyle/>
          <a:p>
            <a:pPr indent="0" lvl="0" marL="0" rtl="0">
              <a:spcBef>
                <a:spcPts val="0"/>
              </a:spcBef>
              <a:buNone/>
            </a:pPr>
            <a:r>
              <a:rPr lang="en" sz="3600"/>
              <a:t>Where do superstitions come from?</a:t>
            </a:r>
          </a:p>
        </p:txBody>
      </p:sp>
      <p:sp>
        <p:nvSpPr>
          <p:cNvPr id="1283" name="Shape 1283"/>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1284" name="Shape 1284"/>
          <p:cNvSpPr txBox="1"/>
          <p:nvPr/>
        </p:nvSpPr>
        <p:spPr>
          <a:xfrm>
            <a:off x="5055050" y="1099475"/>
            <a:ext cx="3372600" cy="3227400"/>
          </a:xfrm>
          <a:prstGeom prst="rect">
            <a:avLst/>
          </a:prstGeom>
          <a:noFill/>
          <a:ln>
            <a:noFill/>
          </a:ln>
        </p:spPr>
        <p:txBody>
          <a:bodyPr anchorCtr="0" anchor="t" bIns="91425" lIns="91425" rIns="91425" wrap="square" tIns="91425">
            <a:noAutofit/>
          </a:bodyPr>
          <a:lstStyle/>
          <a:p>
            <a:pPr indent="0" lvl="0" marL="0" rtl="0" algn="ctr">
              <a:spcBef>
                <a:spcPts val="0"/>
              </a:spcBef>
              <a:buNone/>
            </a:pPr>
            <a:r>
              <a:rPr lang="en" sz="1800">
                <a:solidFill>
                  <a:schemeClr val="dk1"/>
                </a:solidFill>
                <a:highlight>
                  <a:srgbClr val="FFFFFF"/>
                </a:highlight>
                <a:latin typeface="Raleway"/>
                <a:ea typeface="Raleway"/>
                <a:cs typeface="Raleway"/>
                <a:sym typeface="Raleway"/>
              </a:rPr>
              <a:t>“Are you afraid of black cats? Would you open an umbrella indoors? How do you feel about the number 13? Whether or not you believe in them, you’re probably familiar with a few of these superstitions. But where did they come from? Stuart Vyse shares the weird and specific origins of some of our favorite superstitions.”</a:t>
            </a:r>
          </a:p>
        </p:txBody>
      </p:sp>
      <p:sp>
        <p:nvSpPr>
          <p:cNvPr descr="View full lesson: http://ed.ted.com/lessons/where-do-superstitions-come-from-stuart-vyse  Are you afraid of black cats? Would you open an umbrella indoors? How do you feel about the number 13? Whether or not you believe in them, you’re probably familiar with a few of these superstitions. But where did they come from? Stuart Vyse shares the weird and specific origins of some of our favorite superstitions.  Lesson by Stuart Vyse, directed by TED-Ed, animation by Jérémie Balais and Jeff Le Bars." id="1285" name="Shape 1285" title="Where do superstitions come from? - Stuart Vyse">
            <a:hlinkClick r:id="rId3"/>
          </p:cNvPr>
          <p:cNvSpPr/>
          <p:nvPr/>
        </p:nvSpPr>
        <p:spPr>
          <a:xfrm>
            <a:off x="569425" y="1099475"/>
            <a:ext cx="4369667" cy="3277250"/>
          </a:xfrm>
          <a:prstGeom prst="rect">
            <a:avLst/>
          </a:prstGeom>
          <a:blipFill>
            <a:blip r:embed="rId4">
              <a:alphaModFix/>
            </a:blip>
            <a:stretch>
              <a:fillRect/>
            </a:stretch>
          </a:blipFill>
          <a:ln>
            <a:noFill/>
          </a:ln>
        </p:spPr>
      </p:sp>
      <p:sp>
        <p:nvSpPr>
          <p:cNvPr id="1286" name="Shape 1286"/>
          <p:cNvSpPr txBox="1"/>
          <p:nvPr/>
        </p:nvSpPr>
        <p:spPr>
          <a:xfrm>
            <a:off x="126375" y="4727850"/>
            <a:ext cx="1415400" cy="278100"/>
          </a:xfrm>
          <a:prstGeom prst="rect">
            <a:avLst/>
          </a:prstGeom>
          <a:noFill/>
          <a:ln>
            <a:noFill/>
          </a:ln>
        </p:spPr>
        <p:txBody>
          <a:bodyPr anchorCtr="0" anchor="t" bIns="91425" lIns="91425" rIns="91425" wrap="square" tIns="91425">
            <a:noAutofit/>
          </a:bodyPr>
          <a:lstStyle/>
          <a:p>
            <a:pPr indent="0" lvl="0" marL="0">
              <a:spcBef>
                <a:spcPts val="0"/>
              </a:spcBef>
              <a:buNone/>
            </a:pPr>
            <a:r>
              <a:rPr lang="en" u="sng">
                <a:solidFill>
                  <a:schemeClr val="hlink"/>
                </a:solidFill>
                <a:hlinkClick r:id="rId5"/>
              </a:rPr>
              <a:t>Link</a:t>
            </a:r>
          </a:p>
        </p:txBody>
      </p:sp>
    </p:spTree>
  </p:cSld>
  <p:clrMapOvr>
    <a:masterClrMapping/>
  </p:clrMapOvr>
</p:sld>
</file>

<file path=ppt/slides/slide1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90" name="Shape 1290"/>
        <p:cNvGrpSpPr/>
        <p:nvPr/>
      </p:nvGrpSpPr>
      <p:grpSpPr>
        <a:xfrm>
          <a:off x="0" y="0"/>
          <a:ext cx="0" cy="0"/>
          <a:chOff x="0" y="0"/>
          <a:chExt cx="0" cy="0"/>
        </a:xfrm>
      </p:grpSpPr>
      <p:sp>
        <p:nvSpPr>
          <p:cNvPr id="1291" name="Shape 1291"/>
          <p:cNvSpPr txBox="1"/>
          <p:nvPr>
            <p:ph type="title"/>
          </p:nvPr>
        </p:nvSpPr>
        <p:spPr>
          <a:xfrm>
            <a:off x="597675" y="362950"/>
            <a:ext cx="8471400" cy="1198500"/>
          </a:xfrm>
          <a:prstGeom prst="rect">
            <a:avLst/>
          </a:prstGeom>
        </p:spPr>
        <p:txBody>
          <a:bodyPr anchorCtr="0" anchor="t" bIns="91425" lIns="91425" rIns="91425" wrap="square" tIns="91425">
            <a:noAutofit/>
          </a:bodyPr>
          <a:lstStyle/>
          <a:p>
            <a:pPr indent="0" lvl="0" marL="0" rtl="0">
              <a:spcBef>
                <a:spcPts val="0"/>
              </a:spcBef>
              <a:buNone/>
            </a:pPr>
            <a:r>
              <a:rPr lang="en" sz="3000"/>
              <a:t>If news is fact based, why do we choose different places to get our news?</a:t>
            </a:r>
          </a:p>
        </p:txBody>
      </p:sp>
      <p:sp>
        <p:nvSpPr>
          <p:cNvPr id="1292" name="Shape 1292"/>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1293" name="Shape 1293"/>
          <p:cNvSpPr txBox="1"/>
          <p:nvPr/>
        </p:nvSpPr>
        <p:spPr>
          <a:xfrm>
            <a:off x="4801350" y="1630875"/>
            <a:ext cx="3626400" cy="2696100"/>
          </a:xfrm>
          <a:prstGeom prst="rect">
            <a:avLst/>
          </a:prstGeom>
          <a:noFill/>
          <a:ln>
            <a:noFill/>
          </a:ln>
        </p:spPr>
        <p:txBody>
          <a:bodyPr anchorCtr="0" anchor="t" bIns="91425" lIns="91425" rIns="91425" wrap="square" tIns="91425">
            <a:noAutofit/>
          </a:bodyPr>
          <a:lstStyle/>
          <a:p>
            <a:pPr indent="0" lvl="0" marL="0" rtl="0" algn="ctr">
              <a:spcBef>
                <a:spcPts val="0"/>
              </a:spcBef>
              <a:buNone/>
            </a:pPr>
            <a:r>
              <a:rPr lang="en" sz="1800">
                <a:solidFill>
                  <a:schemeClr val="dk1"/>
                </a:solidFill>
                <a:highlight>
                  <a:srgbClr val="FFFFFF"/>
                </a:highlight>
                <a:latin typeface="Raleway"/>
                <a:ea typeface="Raleway"/>
                <a:cs typeface="Raleway"/>
                <a:sym typeface="Raleway"/>
              </a:rPr>
              <a:t>“</a:t>
            </a:r>
            <a:r>
              <a:rPr lang="en" sz="1800">
                <a:solidFill>
                  <a:schemeClr val="dk1"/>
                </a:solidFill>
                <a:highlight>
                  <a:srgbClr val="FFFFFF"/>
                </a:highlight>
                <a:latin typeface="Raleway"/>
                <a:ea typeface="Raleway"/>
                <a:cs typeface="Raleway"/>
                <a:sym typeface="Raleway"/>
              </a:rPr>
              <a:t>With the advent of the Internet and social media, news is distributed at an incredible rate by an unprecedented number of different media outlets. How do we choose which news to consume?”</a:t>
            </a:r>
          </a:p>
        </p:txBody>
      </p:sp>
      <p:sp>
        <p:nvSpPr>
          <p:cNvPr id="1294" name="Shape 1294"/>
          <p:cNvSpPr txBox="1"/>
          <p:nvPr/>
        </p:nvSpPr>
        <p:spPr>
          <a:xfrm>
            <a:off x="126375" y="4727850"/>
            <a:ext cx="1415400" cy="2781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p>
        </p:txBody>
      </p:sp>
      <p:sp>
        <p:nvSpPr>
          <p:cNvPr descr="View full lesson: http://ed.ted.com/lessons/how-to-choose-your-news-damon-brown  With the advent of the Internet and social media, news is distributed at an incredible rate by an unprecedented number of different media outlets. How do we choose which news to consume? Damon Brown gives the inside scoop on how the opinions and facts (and sometimes non-facts) make their way into the news and how the smart reader can tell them apart.  Lesson by Damon Brown, animation by Augenblick Studios." id="1295" name="Shape 1295" title="How to choose your news - Damon Brown">
            <a:hlinkClick r:id="rId4"/>
          </p:cNvPr>
          <p:cNvSpPr/>
          <p:nvPr/>
        </p:nvSpPr>
        <p:spPr>
          <a:xfrm>
            <a:off x="665600" y="1465225"/>
            <a:ext cx="3815467" cy="2861600"/>
          </a:xfrm>
          <a:prstGeom prst="rect">
            <a:avLst/>
          </a:prstGeom>
          <a:blipFill>
            <a:blip r:embed="rId5">
              <a:alphaModFix/>
            </a:blip>
            <a:stretch>
              <a:fillRect/>
            </a:stretch>
          </a:blipFill>
          <a:ln>
            <a:noFill/>
          </a:ln>
        </p:spPr>
      </p:sp>
    </p:spTree>
  </p:cSld>
  <p:clrMapOvr>
    <a:masterClrMapping/>
  </p:clrMapOvr>
</p:sld>
</file>

<file path=ppt/slides/slide1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99" name="Shape 1299"/>
        <p:cNvGrpSpPr/>
        <p:nvPr/>
      </p:nvGrpSpPr>
      <p:grpSpPr>
        <a:xfrm>
          <a:off x="0" y="0"/>
          <a:ext cx="0" cy="0"/>
          <a:chOff x="0" y="0"/>
          <a:chExt cx="0" cy="0"/>
        </a:xfrm>
      </p:grpSpPr>
      <p:sp>
        <p:nvSpPr>
          <p:cNvPr id="1300" name="Shape 1300"/>
          <p:cNvSpPr txBox="1"/>
          <p:nvPr>
            <p:ph type="title"/>
          </p:nvPr>
        </p:nvSpPr>
        <p:spPr>
          <a:xfrm>
            <a:off x="631400" y="385750"/>
            <a:ext cx="8471400" cy="1198500"/>
          </a:xfrm>
          <a:prstGeom prst="rect">
            <a:avLst/>
          </a:prstGeom>
        </p:spPr>
        <p:txBody>
          <a:bodyPr anchorCtr="0" anchor="t" bIns="91425" lIns="91425" rIns="91425" wrap="square" tIns="91425">
            <a:noAutofit/>
          </a:bodyPr>
          <a:lstStyle/>
          <a:p>
            <a:pPr indent="0" lvl="0" marL="0" rtl="0">
              <a:spcBef>
                <a:spcPts val="0"/>
              </a:spcBef>
              <a:buNone/>
            </a:pPr>
            <a:r>
              <a:rPr lang="en" sz="3000"/>
              <a:t>Re-Thinking Thinking</a:t>
            </a:r>
          </a:p>
        </p:txBody>
      </p:sp>
      <p:sp>
        <p:nvSpPr>
          <p:cNvPr id="1301" name="Shape 1301"/>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1302" name="Shape 1302"/>
          <p:cNvSpPr txBox="1"/>
          <p:nvPr/>
        </p:nvSpPr>
        <p:spPr>
          <a:xfrm>
            <a:off x="4801350" y="1630875"/>
            <a:ext cx="3626400" cy="2696100"/>
          </a:xfrm>
          <a:prstGeom prst="rect">
            <a:avLst/>
          </a:prstGeom>
          <a:noFill/>
          <a:ln>
            <a:noFill/>
          </a:ln>
        </p:spPr>
        <p:txBody>
          <a:bodyPr anchorCtr="0" anchor="t" bIns="91425" lIns="91425" rIns="91425" wrap="square" tIns="91425">
            <a:noAutofit/>
          </a:bodyPr>
          <a:lstStyle/>
          <a:p>
            <a:pPr indent="0" lvl="0" marL="0" rtl="0" algn="ctr">
              <a:spcBef>
                <a:spcPts val="0"/>
              </a:spcBef>
              <a:buNone/>
            </a:pPr>
            <a:r>
              <a:rPr lang="en" sz="1800">
                <a:solidFill>
                  <a:schemeClr val="dk1"/>
                </a:solidFill>
                <a:highlight>
                  <a:srgbClr val="FFFFFF"/>
                </a:highlight>
                <a:latin typeface="Raleway"/>
                <a:ea typeface="Raleway"/>
                <a:cs typeface="Raleway"/>
                <a:sym typeface="Raleway"/>
              </a:rPr>
              <a:t>“</a:t>
            </a:r>
            <a:r>
              <a:rPr lang="en" sz="1800">
                <a:solidFill>
                  <a:schemeClr val="dk1"/>
                </a:solidFill>
                <a:highlight>
                  <a:srgbClr val="FFFFFF"/>
                </a:highlight>
                <a:latin typeface="Raleway"/>
                <a:ea typeface="Raleway"/>
                <a:cs typeface="Raleway"/>
                <a:sym typeface="Raleway"/>
              </a:rPr>
              <a:t>Every day, we meet people and process our interactions--making inferences and developing beliefs about the world around us</a:t>
            </a:r>
            <a:r>
              <a:rPr lang="en" sz="1800">
                <a:solidFill>
                  <a:schemeClr val="dk1"/>
                </a:solidFill>
                <a:highlight>
                  <a:srgbClr val="FFFFFF"/>
                </a:highlight>
                <a:latin typeface="Raleway"/>
                <a:ea typeface="Raleway"/>
                <a:cs typeface="Raleway"/>
                <a:sym typeface="Raleway"/>
              </a:rPr>
              <a:t>”</a:t>
            </a:r>
          </a:p>
        </p:txBody>
      </p:sp>
      <p:sp>
        <p:nvSpPr>
          <p:cNvPr id="1303" name="Shape 1303"/>
          <p:cNvSpPr txBox="1"/>
          <p:nvPr/>
        </p:nvSpPr>
        <p:spPr>
          <a:xfrm>
            <a:off x="126375" y="4727850"/>
            <a:ext cx="1415400" cy="2781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p>
        </p:txBody>
      </p:sp>
      <p:sp>
        <p:nvSpPr>
          <p:cNvPr descr="View full lesson: http://ed.ted.com/lessons/rethinking-thinking-trevor-maber  Every day, we meet people and process our interactions--making inferences and developing beliefs about the world around us. In this lesson, Trevor Maber introduces us to the idea of a ladder of inference and a process for rethinking the way we interact.  Lesson by Trevor Maber, animation by TED-Ed." id="1304" name="Shape 1304" title="Rethinking thinking - Trevor Maber">
            <a:hlinkClick r:id="rId4"/>
          </p:cNvPr>
          <p:cNvSpPr/>
          <p:nvPr/>
        </p:nvSpPr>
        <p:spPr>
          <a:xfrm>
            <a:off x="631400" y="1269050"/>
            <a:ext cx="3815467" cy="2861600"/>
          </a:xfrm>
          <a:prstGeom prst="rect">
            <a:avLst/>
          </a:prstGeom>
          <a:blipFill>
            <a:blip r:embed="rId5">
              <a:alphaModFix/>
            </a:blip>
            <a:stretch>
              <a:fillRect/>
            </a:stretch>
          </a:blipFill>
          <a:ln>
            <a:noFill/>
          </a:ln>
        </p:spPr>
      </p:sp>
    </p:spTree>
  </p:cSld>
  <p:clrMapOvr>
    <a:masterClrMapping/>
  </p:clrMapOvr>
</p:sld>
</file>

<file path=ppt/slides/slide1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08" name="Shape 1308"/>
        <p:cNvGrpSpPr/>
        <p:nvPr/>
      </p:nvGrpSpPr>
      <p:grpSpPr>
        <a:xfrm>
          <a:off x="0" y="0"/>
          <a:ext cx="0" cy="0"/>
          <a:chOff x="0" y="0"/>
          <a:chExt cx="0" cy="0"/>
        </a:xfrm>
      </p:grpSpPr>
      <p:sp>
        <p:nvSpPr>
          <p:cNvPr id="1309" name="Shape 1309"/>
          <p:cNvSpPr txBox="1"/>
          <p:nvPr>
            <p:ph type="title"/>
          </p:nvPr>
        </p:nvSpPr>
        <p:spPr>
          <a:xfrm>
            <a:off x="631400" y="385750"/>
            <a:ext cx="8471400" cy="1198500"/>
          </a:xfrm>
          <a:prstGeom prst="rect">
            <a:avLst/>
          </a:prstGeom>
        </p:spPr>
        <p:txBody>
          <a:bodyPr anchorCtr="0" anchor="t" bIns="91425" lIns="91425" rIns="91425" wrap="square" tIns="91425">
            <a:noAutofit/>
          </a:bodyPr>
          <a:lstStyle/>
          <a:p>
            <a:pPr indent="0" lvl="0" marL="0" rtl="0">
              <a:spcBef>
                <a:spcPts val="0"/>
              </a:spcBef>
              <a:buNone/>
            </a:pPr>
            <a:r>
              <a:rPr lang="en" sz="3000"/>
              <a:t>The Meaning of Knowledge</a:t>
            </a:r>
          </a:p>
        </p:txBody>
      </p:sp>
      <p:sp>
        <p:nvSpPr>
          <p:cNvPr id="1310" name="Shape 1310"/>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1311" name="Shape 1311"/>
          <p:cNvSpPr txBox="1"/>
          <p:nvPr/>
        </p:nvSpPr>
        <p:spPr>
          <a:xfrm>
            <a:off x="5557900" y="1630875"/>
            <a:ext cx="2869800" cy="2696100"/>
          </a:xfrm>
          <a:prstGeom prst="rect">
            <a:avLst/>
          </a:prstGeom>
          <a:noFill/>
          <a:ln>
            <a:noFill/>
          </a:ln>
        </p:spPr>
        <p:txBody>
          <a:bodyPr anchorCtr="0" anchor="t" bIns="91425" lIns="91425" rIns="91425" wrap="square" tIns="91425">
            <a:noAutofit/>
          </a:bodyPr>
          <a:lstStyle/>
          <a:p>
            <a:pPr indent="0" lvl="0" marL="0" rtl="0" algn="ctr">
              <a:spcBef>
                <a:spcPts val="0"/>
              </a:spcBef>
              <a:buNone/>
            </a:pPr>
            <a:r>
              <a:rPr lang="en" sz="1800">
                <a:solidFill>
                  <a:schemeClr val="dk1"/>
                </a:solidFill>
                <a:highlight>
                  <a:srgbClr val="FFFFFF"/>
                </a:highlight>
                <a:latin typeface="Raleway"/>
                <a:ea typeface="Raleway"/>
                <a:cs typeface="Raleway"/>
                <a:sym typeface="Raleway"/>
              </a:rPr>
              <a:t>What does it mean to know something?</a:t>
            </a:r>
          </a:p>
        </p:txBody>
      </p:sp>
      <p:sp>
        <p:nvSpPr>
          <p:cNvPr id="1312" name="Shape 1312"/>
          <p:cNvSpPr txBox="1"/>
          <p:nvPr/>
        </p:nvSpPr>
        <p:spPr>
          <a:xfrm>
            <a:off x="126375" y="4727850"/>
            <a:ext cx="1415400" cy="278100"/>
          </a:xfrm>
          <a:prstGeom prst="rect">
            <a:avLst/>
          </a:prstGeom>
          <a:noFill/>
          <a:ln>
            <a:noFill/>
          </a:ln>
        </p:spPr>
        <p:txBody>
          <a:bodyPr anchorCtr="0" anchor="t" bIns="91425" lIns="91425" rIns="91425" wrap="square" tIns="91425">
            <a:noAutofit/>
          </a:bodyPr>
          <a:lstStyle/>
          <a:p>
            <a:pPr indent="0" lvl="0" marL="0" rtl="0">
              <a:spcBef>
                <a:spcPts val="0"/>
              </a:spcBef>
              <a:buNone/>
            </a:pPr>
            <a:r>
              <a:rPr lang="en" u="sng">
                <a:solidFill>
                  <a:schemeClr val="hlink"/>
                </a:solidFill>
                <a:hlinkClick r:id="rId3"/>
              </a:rPr>
              <a:t>Link</a:t>
            </a:r>
          </a:p>
        </p:txBody>
      </p:sp>
      <p:sp>
        <p:nvSpPr>
          <p:cNvPr descr="On today’s episode...CATS. Also: Hank talks about some philosophy stuff, like a few of the key concepts philosophers use when discussing belief and knowledge, such as what defines an assertion and a proposition, and that belief is a kind of propositional attitude. Hank also discusses forms of justification and the traditional definition of knowledge, which Edmund Gettier just totally messed with, using his Gettier cases.  Many thanks to Index the cat for his patience in the filming of this episode.  --  PBS Digital Studios wants to get to know you better! If you have 10 minutes, we'd really appreciate it AND you'll be entered for a chance to win a t-shirt! https://www.surveymonkey.com/r/pbsds2016  --  Images and video via VideoBlocks or Wikimedia Commons, licensed under Creative Commons by 4.0: https://creativecommons.org/licenses/by/4.0/ “Ancient Aliens” copyright 2010 The History Channel Classroom image via Public Domain Images http://www.public-domain-image.com/  --  Produced in collaboration with PBS Digital Studios: http://youtube.com/pbsdigitalstudios  Crash Course Philosophy is sponsored by Squarespace. http://www.squarespace.com/crashcourse  --  Want to find Crash Course elsewhere on the internet? Facebook - http://www.facebook.com/YouTubeCrashC... Twitter - http://www.twitter.com/TheCrashCourse Tumblr - http://thecrashcourse.tumblr.com  Support CrashCourse on Patreon: http://www.patreon.com/crashcourse  CC Kids: http://www.youtube.com/crashcoursekids" id="1313" name="Shape 1313" title="The Meaning of Knowledge: Crash Course Philosophy #7">
            <a:hlinkClick r:id="rId4"/>
          </p:cNvPr>
          <p:cNvSpPr/>
          <p:nvPr/>
        </p:nvSpPr>
        <p:spPr>
          <a:xfrm>
            <a:off x="773350" y="1049300"/>
            <a:ext cx="4489600" cy="3367200"/>
          </a:xfrm>
          <a:prstGeom prst="rect">
            <a:avLst/>
          </a:prstGeom>
          <a:blipFill>
            <a:blip r:embed="rId5">
              <a:alphaModFix/>
            </a:blip>
            <a:stretch>
              <a:fillRect/>
            </a:stretch>
          </a:blipFill>
          <a:ln>
            <a:noFill/>
          </a:ln>
        </p:spPr>
      </p:sp>
    </p:spTree>
  </p:cSld>
  <p:clrMapOvr>
    <a:masterClrMapping/>
  </p:clrMapOvr>
</p:sld>
</file>

<file path=ppt/slides/slide1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17" name="Shape 1317"/>
        <p:cNvGrpSpPr/>
        <p:nvPr/>
      </p:nvGrpSpPr>
      <p:grpSpPr>
        <a:xfrm>
          <a:off x="0" y="0"/>
          <a:ext cx="0" cy="0"/>
          <a:chOff x="0" y="0"/>
          <a:chExt cx="0" cy="0"/>
        </a:xfrm>
      </p:grpSpPr>
      <p:sp>
        <p:nvSpPr>
          <p:cNvPr id="1318" name="Shape 1318"/>
          <p:cNvSpPr txBox="1"/>
          <p:nvPr>
            <p:ph type="title"/>
          </p:nvPr>
        </p:nvSpPr>
        <p:spPr>
          <a:xfrm>
            <a:off x="631400" y="385750"/>
            <a:ext cx="8471400" cy="1198500"/>
          </a:xfrm>
          <a:prstGeom prst="rect">
            <a:avLst/>
          </a:prstGeom>
        </p:spPr>
        <p:txBody>
          <a:bodyPr anchorCtr="0" anchor="t" bIns="91425" lIns="91425" rIns="91425" wrap="square" tIns="91425">
            <a:noAutofit/>
          </a:bodyPr>
          <a:lstStyle/>
          <a:p>
            <a:pPr indent="0" lvl="0" marL="0" rtl="0">
              <a:spcBef>
                <a:spcPts val="0"/>
              </a:spcBef>
              <a:buNone/>
            </a:pPr>
            <a:r>
              <a:rPr lang="en" sz="3000"/>
              <a:t>Why do we fear what we can’t control?</a:t>
            </a:r>
          </a:p>
        </p:txBody>
      </p:sp>
      <p:sp>
        <p:nvSpPr>
          <p:cNvPr id="1319" name="Shape 1319"/>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1320" name="Shape 1320"/>
          <p:cNvSpPr txBox="1"/>
          <p:nvPr/>
        </p:nvSpPr>
        <p:spPr>
          <a:xfrm>
            <a:off x="5557900" y="1630875"/>
            <a:ext cx="2869800" cy="2696100"/>
          </a:xfrm>
          <a:prstGeom prst="rect">
            <a:avLst/>
          </a:prstGeom>
          <a:noFill/>
          <a:ln>
            <a:noFill/>
          </a:ln>
        </p:spPr>
        <p:txBody>
          <a:bodyPr anchorCtr="0" anchor="t" bIns="91425" lIns="91425" rIns="91425" wrap="square" tIns="91425">
            <a:noAutofit/>
          </a:bodyPr>
          <a:lstStyle/>
          <a:p>
            <a:pPr indent="0" lvl="0" marL="0" rtl="0" algn="ctr">
              <a:spcBef>
                <a:spcPts val="0"/>
              </a:spcBef>
              <a:buNone/>
            </a:pPr>
            <a:r>
              <a:rPr lang="en" sz="1800">
                <a:solidFill>
                  <a:schemeClr val="dk1"/>
                </a:solidFill>
                <a:highlight>
                  <a:srgbClr val="FFFFFF"/>
                </a:highlight>
                <a:latin typeface="Raleway"/>
                <a:ea typeface="Raleway"/>
                <a:cs typeface="Raleway"/>
                <a:sym typeface="Raleway"/>
              </a:rPr>
              <a:t>Airplanes, </a:t>
            </a:r>
          </a:p>
          <a:p>
            <a:pPr indent="0" lvl="0" marL="0" rtl="0" algn="ctr">
              <a:spcBef>
                <a:spcPts val="0"/>
              </a:spcBef>
              <a:buNone/>
            </a:pPr>
            <a:r>
              <a:rPr lang="en" sz="1800">
                <a:solidFill>
                  <a:schemeClr val="dk1"/>
                </a:solidFill>
                <a:highlight>
                  <a:srgbClr val="FFFFFF"/>
                </a:highlight>
                <a:latin typeface="Raleway"/>
                <a:ea typeface="Raleway"/>
                <a:cs typeface="Raleway"/>
                <a:sym typeface="Raleway"/>
              </a:rPr>
              <a:t>Hospital, </a:t>
            </a:r>
          </a:p>
          <a:p>
            <a:pPr indent="0" lvl="0" marL="0" rtl="0" algn="ctr">
              <a:spcBef>
                <a:spcPts val="0"/>
              </a:spcBef>
              <a:buNone/>
            </a:pPr>
            <a:r>
              <a:rPr lang="en" sz="1800">
                <a:solidFill>
                  <a:schemeClr val="dk1"/>
                </a:solidFill>
                <a:highlight>
                  <a:srgbClr val="FFFFFF"/>
                </a:highlight>
                <a:latin typeface="Raleway"/>
                <a:ea typeface="Raleway"/>
                <a:cs typeface="Raleway"/>
                <a:sym typeface="Raleway"/>
              </a:rPr>
              <a:t>Old Age...</a:t>
            </a:r>
          </a:p>
        </p:txBody>
      </p:sp>
      <p:sp>
        <p:nvSpPr>
          <p:cNvPr descr="Fear is a motivator—often, when we're scared, we feel that we want to leave a situation. That so-called &quot;pull&quot; that you feel often has more to do with wanting to be in a place of agency and control than it does, say, being scared of the dark, or flying. Actually, fear of flying is a great example for what Tali Sharot proposes. We all know that we couldn't actually fly the plane if we were giving the controls, but we're more-so afraid of giving up all of our perceived control. You're three times more likely to crash in a car than crash in a plane but we all feel as if we are in control... which is why you don't have many people scared of driving. Tali does a great job explaining the mentality behind fear, and her video here is worth a watch.   Read more at BigThink.com: http://bigthink.com/videos/tali-sharot-fear-is-the-feeling-of-losing-control-making-choices-is-the-antidote  Follow Big Think here: YouTube: http://goo.gl/CPTsV5 Facebook: https://www.facebook.com/BigThinkdotcom Twitter: https://twitter.com/bigthink  Tali Sharot: When we want to change people’s behavior, we often say, “Do this. Don’t to do that.”   Basically we are, a lot of times, giving orders—whether it is to our kids, people in our family, people that we work with—we are exerting control over others or at least attempting to exert control over others.   But what we find is that what the brain is trying to do... it’s trying to control its environment. That’s one of the major goals of what the brain is trying to do. And it’s trying to do that in order to get rewards and avoid losses. And because of that, in the brain control has been associated with something good, with a reward, and it’s something that people seek out.   If people can make a choice, the same part of the brain that is activated when people get a piece of food like a piece of chocolate is activated when people have the opportunity to make a choice. When people don’t have an opportunity to make a choice, when they feel they don’t have control, what is triggered is anxiety.  And so what this means is that giving people a choice—giving people a sense that they are in the control, that they have agency—is more likely to motivate them, is more likely to put them in the frame of a reward rather than a loss. And because control in and of itself is rewarding, a lot of times people will be willing to give up other kinds of rewards like monetary rewards in order to have control. For example, in a study that I conducted with my colleagues we gave people the opportunity to either make choices themselves about random shapes that can give them rewards, or give another person, an expert, an opportunity to make a choice for them.   And what we found is that people sub-optimally make the decision to keep the agency, to keep the choice themselves rather than have an expert make the choice for them even if the expert was more likely to choose the correct thing, to choose a thing that will get them more money.   So a way to think about it: it’s a bit like the stock market. So a lot of people like to pick their own stocks instead of giving someone else the opportunity to choose for them—experts are even better, going according to an index.   And the reason that people like to pick their own stocks is because it gives them a sense of control, it gives them a sense of agency, and that gives them reward. And many times people realize that there might be a monetary loss. Some people are overconfident, they think well I’ll pick the right thing, and that’s fine, but they still are willing to lose part, to have a monetary loss, to make the choice themselves.   So in fact in general people prefer to make their own choices, but there are incidents where people would rather give away their choice.   For example, when the choice is so complicated, the effort is so... so much effort has to be put into it... I would rather not do it and give someone else the opportunity to make the choice for me.   Or for example, under high amounts of stress people sometimes realize that it’s better to have someone else make the choice for them. Or for example, when making a choice people are afraid that they will regret what they choose (such as in medical decisions) they sometimes actually prefer to have someone else make the choice for them." id="1321" name="Shape 1321" title="Why We Fear What We Can't Control: Airplanes, Hospital, Old Age | Tali Sharot">
            <a:hlinkClick r:id="rId3"/>
          </p:cNvPr>
          <p:cNvSpPr/>
          <p:nvPr/>
        </p:nvSpPr>
        <p:spPr>
          <a:xfrm>
            <a:off x="830650" y="1160125"/>
            <a:ext cx="4339267" cy="3254450"/>
          </a:xfrm>
          <a:prstGeom prst="rect">
            <a:avLst/>
          </a:prstGeom>
          <a:blipFill>
            <a:blip r:embed="rId4">
              <a:alphaModFix/>
            </a:blip>
            <a:stretch>
              <a:fillRect/>
            </a:stretch>
          </a:blipFill>
          <a:ln>
            <a:noFill/>
          </a:ln>
        </p:spPr>
      </p:sp>
    </p:spTree>
  </p:cSld>
  <p:clrMapOvr>
    <a:masterClrMapping/>
  </p:clrMapOvr>
</p:sld>
</file>

<file path=ppt/slides/slide1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25" name="Shape 1325"/>
        <p:cNvGrpSpPr/>
        <p:nvPr/>
      </p:nvGrpSpPr>
      <p:grpSpPr>
        <a:xfrm>
          <a:off x="0" y="0"/>
          <a:ext cx="0" cy="0"/>
          <a:chOff x="0" y="0"/>
          <a:chExt cx="0" cy="0"/>
        </a:xfrm>
      </p:grpSpPr>
      <p:sp>
        <p:nvSpPr>
          <p:cNvPr id="1326" name="Shape 1326"/>
          <p:cNvSpPr txBox="1"/>
          <p:nvPr>
            <p:ph type="title"/>
          </p:nvPr>
        </p:nvSpPr>
        <p:spPr>
          <a:xfrm>
            <a:off x="631400" y="385750"/>
            <a:ext cx="8471400" cy="1198500"/>
          </a:xfrm>
          <a:prstGeom prst="rect">
            <a:avLst/>
          </a:prstGeom>
        </p:spPr>
        <p:txBody>
          <a:bodyPr anchorCtr="0" anchor="t" bIns="91425" lIns="91425" rIns="91425" wrap="square" tIns="91425">
            <a:noAutofit/>
          </a:bodyPr>
          <a:lstStyle/>
          <a:p>
            <a:pPr indent="0" lvl="0" marL="0" rtl="0">
              <a:spcBef>
                <a:spcPts val="0"/>
              </a:spcBef>
              <a:buNone/>
            </a:pPr>
            <a:r>
              <a:rPr lang="en" sz="3000"/>
              <a:t>Do we have free will?</a:t>
            </a:r>
          </a:p>
        </p:txBody>
      </p:sp>
      <p:sp>
        <p:nvSpPr>
          <p:cNvPr id="1327" name="Shape 1327"/>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
        <p:nvSpPr>
          <p:cNvPr id="1328" name="Shape 1328"/>
          <p:cNvSpPr txBox="1"/>
          <p:nvPr/>
        </p:nvSpPr>
        <p:spPr>
          <a:xfrm>
            <a:off x="5245250" y="576525"/>
            <a:ext cx="3359100" cy="3750600"/>
          </a:xfrm>
          <a:prstGeom prst="rect">
            <a:avLst/>
          </a:prstGeom>
          <a:noFill/>
          <a:ln>
            <a:noFill/>
          </a:ln>
        </p:spPr>
        <p:txBody>
          <a:bodyPr anchorCtr="0" anchor="t" bIns="91425" lIns="91425" rIns="91425" wrap="square" tIns="91425">
            <a:noAutofit/>
          </a:bodyPr>
          <a:lstStyle/>
          <a:p>
            <a:pPr indent="0" lvl="0" marL="0" rtl="0" algn="ctr">
              <a:spcBef>
                <a:spcPts val="0"/>
              </a:spcBef>
              <a:buNone/>
            </a:pPr>
            <a:r>
              <a:rPr lang="en" sz="1600">
                <a:solidFill>
                  <a:schemeClr val="dk1"/>
                </a:solidFill>
                <a:highlight>
                  <a:srgbClr val="FFFFFF"/>
                </a:highlight>
                <a:latin typeface="Raleway"/>
                <a:ea typeface="Raleway"/>
                <a:cs typeface="Raleway"/>
                <a:sym typeface="Raleway"/>
              </a:rPr>
              <a:t>Robert Sapolsky posits that "I picked this shirt today because the culture I come from has these values and my visual color receptors told me that this shirt matches with this." It might be far fetched to some, but consider this: if the street you'd grown up on was wide (say, a Texas highway) and at age 30 you moved to a tiny cobblestone street, you'd feel cramped in. Apply this to everything around you and you'll get a sense of what Sapolsky is talking about.</a:t>
            </a:r>
          </a:p>
        </p:txBody>
      </p:sp>
      <p:sp>
        <p:nvSpPr>
          <p:cNvPr descr="'Societal conditioning' might sound like either a grim Orwellian brainwashing technique or a fancy new way to wash your hair, depending on how warped your sense of humor is. But your surroundings—from the breakfast cereal you eat to the very design of the streets you live on—might have much more influence on how you think than most have ever given it credit for. Robert Sapolsky posits that &quot;I picked this shirt today because the culture I come from has these values and my visual color receptors told me that this shirt matches with this.&quot; It might be far fetched to some, but consider this: if the street you'd grown up on was wide (say, a Texas highway) and at age 30 you moved to a tiny cobblestone street, you'd feel cramped in. Apply this to everything around you and you'll get a sense of what Sapolsky is talking about.  Robert Sapolsky's most recent book is Behave: The Biology of Humans at Our Best and Worst.  Read more at BigThink.com: http://bigthink.com/videos/robert-sapolsky-why-you-dont-have-free-will-your-breakfast-food-biology-and-culture  Follow Big Think here: YouTube: http://goo.gl/CPTsV5 Facebook: https://www.facebook.com/BigThinkdotcom Twitter: https://twitter.com/bigthink  Transcript:  So somewhere in all of this studying the biology behavior, somewhere in there when you’re realizing activity levels in this part of the brain one second before this act: what you had for breakfast all the way back to like what culture your ancestors evolved to—All of these are influencing your behavior. Most of these variables we’re not even aware of. They’re subliminal. We never would have expected it. Inevitably somewhere in there you’ve got to sit down and start having the Free Will Discussion. So is there any free will in there?  And the polite thing that I’ve sort of said for decades is that “Well, if there is free will, it’s in all the boring places, and those places are getting more and more cramped.” If you want to insist that today you decided to floss your teeth starting on your upper teeth rather than your lower teeth, rather than the other way around, that that is an act of free will—Whatever, I’ll grant that one to you. That’s where the free will is.  In reality I don’t think there’s any free will at all. If you look at the things that come into account as to whether or not someone is going to do the right thing in the next two seconds amid a temptation to do otherwise, the variables in there reflect everything from whether they’re having gas pains that day because of something unpleasant they ate that morning—That makes us more selfish, more impulsive, et cetera—to what epigenetic effects occurred to them when they were a first trimester fetus.  When you look at the number of things we recognize now that are biological—organic—where 500 years ago or five years ago we would have had a harsh moral judgment about it. Instead we now know oh, that’s a biological phenomenon.  When we look at that, either we can say the last 500 years of realizing all of this biology is going to stop right here and there’s never going to be a new piece of knowledge in that area—Yeah, there’s areas of behavior we still can’t explain biologically. But if all you can do is see the logical direction we’re going with that is what we’re going to get to the point is recognizing yeah, we’re biological organisms.  This notion of free will, for want of a less provocative word, is nothing but a myth. What’s going to be really challenging though is to figure out how you structure a society that actually runs humanely built around the notion that we are merely biological organisms. And that one I haven’t a clue. If someone tells me, you know, “Oh, nice shirt you’re wearing today,” and I say “Oh gee, thanks!” I’ve just shown that on some fundamental level I have trouble accepting there’s no such thing as free will. No: actually I picked this shirt today because the culture I come from has these values and my visual, you know, color receptors told me that this shirt matches with this.  You know you still have a reflex to attribute some sort of free will and sort of tiny little domains. If that’s going to prove horrible and too difficult to overcome, that’s fine. Where we need to do the heavy lifting is when we’re making judgments about volition in areas where we harshly judge people. There we really have to do the hard work of thinking through that there’s not a lot of free will going on there." id="1329" name="Shape 1329" title="Why You Don't Have Free Will: Your Breakfast Food, Biology, and Culture | Robert Sapolsky">
            <a:hlinkClick r:id="rId3"/>
          </p:cNvPr>
          <p:cNvSpPr/>
          <p:nvPr/>
        </p:nvSpPr>
        <p:spPr>
          <a:xfrm>
            <a:off x="830675" y="1072525"/>
            <a:ext cx="4339267" cy="3254450"/>
          </a:xfrm>
          <a:prstGeom prst="rect">
            <a:avLst/>
          </a:prstGeom>
          <a:blipFill>
            <a:blip r:embed="rId4">
              <a:alphaModFix/>
            </a:blip>
            <a:stretch>
              <a:fillRect/>
            </a:stretch>
          </a:blipFill>
          <a:ln>
            <a:noFill/>
          </a:ln>
        </p:spPr>
      </p:sp>
    </p:spTree>
  </p:cSld>
  <p:clrMapOvr>
    <a:masterClrMapping/>
  </p:clrMapOvr>
</p:sld>
</file>

<file path=ppt/slides/slide1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33" name="Shape 1333"/>
        <p:cNvGrpSpPr/>
        <p:nvPr/>
      </p:nvGrpSpPr>
      <p:grpSpPr>
        <a:xfrm>
          <a:off x="0" y="0"/>
          <a:ext cx="0" cy="0"/>
          <a:chOff x="0" y="0"/>
          <a:chExt cx="0" cy="0"/>
        </a:xfrm>
      </p:grpSpPr>
      <p:sp>
        <p:nvSpPr>
          <p:cNvPr id="1334" name="Shape 1334"/>
          <p:cNvSpPr txBox="1"/>
          <p:nvPr>
            <p:ph type="title"/>
          </p:nvPr>
        </p:nvSpPr>
        <p:spPr>
          <a:xfrm>
            <a:off x="530075" y="463925"/>
            <a:ext cx="3968400" cy="3621000"/>
          </a:xfrm>
          <a:prstGeom prst="rect">
            <a:avLst/>
          </a:prstGeom>
        </p:spPr>
        <p:txBody>
          <a:bodyPr anchorCtr="0" anchor="t" bIns="91425" lIns="91425" rIns="91425" wrap="square" tIns="91425">
            <a:noAutofit/>
          </a:bodyPr>
          <a:lstStyle/>
          <a:p>
            <a:pPr indent="0" lvl="0" marL="0" rtl="0">
              <a:spcBef>
                <a:spcPts val="0"/>
              </a:spcBef>
              <a:buNone/>
            </a:pPr>
            <a:r>
              <a:rPr lang="en" sz="5000"/>
              <a:t>Why can some people hear this gif?</a:t>
            </a:r>
          </a:p>
        </p:txBody>
      </p:sp>
      <p:sp>
        <p:nvSpPr>
          <p:cNvPr id="1335" name="Shape 1335"/>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pic>
        <p:nvPicPr>
          <p:cNvPr id="1336" name="Shape 1336"/>
          <p:cNvPicPr preferRelativeResize="0"/>
          <p:nvPr/>
        </p:nvPicPr>
        <p:blipFill>
          <a:blip r:embed="rId3">
            <a:alphaModFix/>
          </a:blip>
          <a:stretch>
            <a:fillRect/>
          </a:stretch>
        </p:blipFill>
        <p:spPr>
          <a:xfrm>
            <a:off x="5122250" y="679988"/>
            <a:ext cx="2830363" cy="3188875"/>
          </a:xfrm>
          <a:prstGeom prst="rect">
            <a:avLst/>
          </a:prstGeom>
          <a:noFill/>
          <a:ln>
            <a:noFill/>
          </a:ln>
        </p:spPr>
      </p:pic>
      <p:sp>
        <p:nvSpPr>
          <p:cNvPr id="1337" name="Shape 1337"/>
          <p:cNvSpPr txBox="1"/>
          <p:nvPr/>
        </p:nvSpPr>
        <p:spPr>
          <a:xfrm>
            <a:off x="5160050" y="3961000"/>
            <a:ext cx="2770200" cy="463200"/>
          </a:xfrm>
          <a:prstGeom prst="rect">
            <a:avLst/>
          </a:prstGeom>
          <a:noFill/>
          <a:ln>
            <a:noFill/>
          </a:ln>
        </p:spPr>
        <p:txBody>
          <a:bodyPr anchorCtr="0" anchor="t" bIns="91425" lIns="91425" rIns="91425" wrap="square" tIns="91425">
            <a:noAutofit/>
          </a:bodyPr>
          <a:lstStyle/>
          <a:p>
            <a:pPr indent="0" lvl="0" marL="0">
              <a:spcBef>
                <a:spcPts val="0"/>
              </a:spcBef>
              <a:buNone/>
            </a:pPr>
            <a:r>
              <a:rPr lang="en" u="sng">
                <a:solidFill>
                  <a:schemeClr val="hlink"/>
                </a:solidFill>
                <a:hlinkClick r:id="rId4"/>
              </a:rPr>
              <a:t>Link</a:t>
            </a:r>
          </a:p>
        </p:txBody>
      </p:sp>
    </p:spTree>
  </p:cSld>
  <p:clrMapOvr>
    <a:masterClrMapping/>
  </p:clrMapOvr>
</p:sld>
</file>

<file path=ppt/slides/slide1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41" name="Shape 1341"/>
        <p:cNvGrpSpPr/>
        <p:nvPr/>
      </p:nvGrpSpPr>
      <p:grpSpPr>
        <a:xfrm>
          <a:off x="0" y="0"/>
          <a:ext cx="0" cy="0"/>
          <a:chOff x="0" y="0"/>
          <a:chExt cx="0" cy="0"/>
        </a:xfrm>
      </p:grpSpPr>
      <p:sp>
        <p:nvSpPr>
          <p:cNvPr id="1342" name="Shape 1342"/>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5000"/>
              <a:t>What is the difference between information and knowledge?</a:t>
            </a:r>
          </a:p>
        </p:txBody>
      </p:sp>
      <p:sp>
        <p:nvSpPr>
          <p:cNvPr id="1343" name="Shape 1343"/>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Tree>
  </p:cSld>
  <p:clrMapOvr>
    <a:masterClrMapping/>
  </p:clrMapOvr>
</p:sld>
</file>

<file path=ppt/slides/slide1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47" name="Shape 1347"/>
        <p:cNvGrpSpPr/>
        <p:nvPr/>
      </p:nvGrpSpPr>
      <p:grpSpPr>
        <a:xfrm>
          <a:off x="0" y="0"/>
          <a:ext cx="0" cy="0"/>
          <a:chOff x="0" y="0"/>
          <a:chExt cx="0" cy="0"/>
        </a:xfrm>
      </p:grpSpPr>
      <p:sp>
        <p:nvSpPr>
          <p:cNvPr id="1348" name="Shape 1348"/>
          <p:cNvSpPr txBox="1"/>
          <p:nvPr>
            <p:ph type="title"/>
          </p:nvPr>
        </p:nvSpPr>
        <p:spPr>
          <a:xfrm>
            <a:off x="563150" y="563150"/>
            <a:ext cx="8209500" cy="1185900"/>
          </a:xfrm>
          <a:prstGeom prst="rect">
            <a:avLst/>
          </a:prstGeom>
        </p:spPr>
        <p:txBody>
          <a:bodyPr anchorCtr="0" anchor="t" bIns="91425" lIns="91425" rIns="91425" wrap="square" tIns="91425">
            <a:noAutofit/>
          </a:bodyPr>
          <a:lstStyle/>
          <a:p>
            <a:pPr indent="0" lvl="0" marL="0" rtl="0">
              <a:spcBef>
                <a:spcPts val="0"/>
              </a:spcBef>
              <a:buNone/>
            </a:pPr>
            <a:r>
              <a:rPr lang="en" sz="5000"/>
              <a:t>What is the difference between knowing and believing?</a:t>
            </a:r>
          </a:p>
        </p:txBody>
      </p:sp>
      <p:sp>
        <p:nvSpPr>
          <p:cNvPr id="1349" name="Shape 1349"/>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Tree>
  </p:cSld>
  <p:clrMapOvr>
    <a:masterClrMapping/>
  </p:clrMapOvr>
</p:sld>
</file>

<file path=ppt/slides/slide1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53" name="Shape 1353"/>
        <p:cNvGrpSpPr/>
        <p:nvPr/>
      </p:nvGrpSpPr>
      <p:grpSpPr>
        <a:xfrm>
          <a:off x="0" y="0"/>
          <a:ext cx="0" cy="0"/>
          <a:chOff x="0" y="0"/>
          <a:chExt cx="0" cy="0"/>
        </a:xfrm>
      </p:grpSpPr>
      <p:sp>
        <p:nvSpPr>
          <p:cNvPr id="1354" name="Shape 1354"/>
          <p:cNvSpPr txBox="1"/>
          <p:nvPr>
            <p:ph type="title"/>
          </p:nvPr>
        </p:nvSpPr>
        <p:spPr>
          <a:xfrm>
            <a:off x="646675" y="553900"/>
            <a:ext cx="6866100" cy="857400"/>
          </a:xfrm>
          <a:prstGeom prst="rect">
            <a:avLst/>
          </a:prstGeom>
        </p:spPr>
        <p:txBody>
          <a:bodyPr anchorCtr="0" anchor="t" bIns="91425" lIns="91425" rIns="91425" wrap="square" tIns="91425">
            <a:noAutofit/>
          </a:bodyPr>
          <a:lstStyle/>
          <a:p>
            <a:pPr indent="0" lvl="0" marL="0" rtl="0">
              <a:spcBef>
                <a:spcPts val="0"/>
              </a:spcBef>
              <a:buNone/>
            </a:pPr>
            <a:r>
              <a:rPr lang="en" sz="3600"/>
              <a:t>Links</a:t>
            </a:r>
          </a:p>
        </p:txBody>
      </p:sp>
      <p:sp>
        <p:nvSpPr>
          <p:cNvPr id="1355" name="Shape 1355"/>
          <p:cNvSpPr txBox="1"/>
          <p:nvPr>
            <p:ph idx="1" type="body"/>
          </p:nvPr>
        </p:nvSpPr>
        <p:spPr>
          <a:xfrm>
            <a:off x="763400" y="1238950"/>
            <a:ext cx="7024800" cy="3006900"/>
          </a:xfrm>
          <a:prstGeom prst="rect">
            <a:avLst/>
          </a:prstGeom>
        </p:spPr>
        <p:txBody>
          <a:bodyPr anchorCtr="0" anchor="t" bIns="91425" lIns="91425" rIns="91425" wrap="square" tIns="91425">
            <a:noAutofit/>
          </a:bodyPr>
          <a:lstStyle/>
          <a:p>
            <a:pPr indent="0" lvl="0" marL="0" rtl="0">
              <a:spcBef>
                <a:spcPts val="0"/>
              </a:spcBef>
              <a:buNone/>
            </a:pPr>
            <a:r>
              <a:t/>
            </a:r>
            <a:endParaRPr sz="1800"/>
          </a:p>
          <a:p>
            <a:pPr indent="-342900" lvl="0" marL="457200" rtl="0">
              <a:lnSpc>
                <a:spcPct val="115000"/>
              </a:lnSpc>
              <a:spcBef>
                <a:spcPts val="0"/>
              </a:spcBef>
              <a:spcAft>
                <a:spcPts val="0"/>
              </a:spcAft>
              <a:buSzPts val="1800"/>
              <a:buChar char="●"/>
            </a:pPr>
            <a:r>
              <a:rPr lang="en" u="sng">
                <a:solidFill>
                  <a:schemeClr val="hlink"/>
                </a:solidFill>
                <a:hlinkClick r:id="rId3"/>
              </a:rPr>
              <a:t>IB Learner Profile</a:t>
            </a:r>
          </a:p>
          <a:p>
            <a:pPr indent="-342900" lvl="0" marL="457200" rtl="0">
              <a:lnSpc>
                <a:spcPct val="115000"/>
              </a:lnSpc>
              <a:spcBef>
                <a:spcPts val="0"/>
              </a:spcBef>
              <a:spcAft>
                <a:spcPts val="0"/>
              </a:spcAft>
              <a:buSzPts val="1800"/>
              <a:buChar char="●"/>
            </a:pPr>
            <a:r>
              <a:rPr lang="en" u="sng">
                <a:solidFill>
                  <a:schemeClr val="hlink"/>
                </a:solidFill>
                <a:hlinkClick r:id="rId4"/>
              </a:rPr>
              <a:t>Mr Hoye’s TOK Website</a:t>
            </a:r>
          </a:p>
          <a:p>
            <a:pPr indent="-342900" lvl="0" marL="457200" rtl="0">
              <a:lnSpc>
                <a:spcPct val="115000"/>
              </a:lnSpc>
              <a:spcBef>
                <a:spcPts val="0"/>
              </a:spcBef>
              <a:spcAft>
                <a:spcPts val="0"/>
              </a:spcAft>
              <a:buSzPts val="1800"/>
              <a:buChar char="●"/>
            </a:pPr>
            <a:r>
              <a:rPr lang="en" u="sng">
                <a:solidFill>
                  <a:schemeClr val="hlink"/>
                </a:solidFill>
                <a:hlinkClick r:id="rId5"/>
              </a:rPr>
              <a:t>Theory of Knowledge Guide</a:t>
            </a:r>
          </a:p>
          <a:p>
            <a:pPr indent="-342900" lvl="0" marL="457200" rtl="0">
              <a:lnSpc>
                <a:spcPct val="115000"/>
              </a:lnSpc>
              <a:spcBef>
                <a:spcPts val="0"/>
              </a:spcBef>
              <a:spcAft>
                <a:spcPts val="0"/>
              </a:spcAft>
              <a:buSzPts val="1800"/>
              <a:buChar char="●"/>
            </a:pPr>
            <a:r>
              <a:rPr lang="en" u="sng">
                <a:solidFill>
                  <a:schemeClr val="hlink"/>
                </a:solidFill>
                <a:hlinkClick r:id="rId6"/>
              </a:rPr>
              <a:t>Theory of Knowledge Teacher Support Material</a:t>
            </a:r>
            <a:br>
              <a:rPr lang="en"/>
            </a:br>
          </a:p>
          <a:p>
            <a:pPr indent="-342900" lvl="0" marL="457200" rtl="0">
              <a:lnSpc>
                <a:spcPct val="115000"/>
              </a:lnSpc>
              <a:spcBef>
                <a:spcPts val="0"/>
              </a:spcBef>
              <a:buSzPts val="1800"/>
              <a:buChar char="●"/>
            </a:pPr>
            <a:r>
              <a:rPr lang="en" u="sng">
                <a:solidFill>
                  <a:schemeClr val="hlink"/>
                </a:solidFill>
                <a:hlinkClick r:id="rId7"/>
              </a:rPr>
              <a:t>Further TOK Resources found here.</a:t>
            </a:r>
          </a:p>
          <a:p>
            <a:pPr indent="0" lvl="0" marL="0" rtl="0">
              <a:lnSpc>
                <a:spcPct val="115000"/>
              </a:lnSpc>
              <a:spcBef>
                <a:spcPts val="0"/>
              </a:spcBef>
              <a:buNone/>
            </a:pPr>
            <a:r>
              <a:t/>
            </a:r>
            <a:endParaRPr b="1" sz="1800">
              <a:solidFill>
                <a:srgbClr val="3D85C6"/>
              </a:solidFill>
            </a:endParaRPr>
          </a:p>
        </p:txBody>
      </p:sp>
      <p:sp>
        <p:nvSpPr>
          <p:cNvPr id="1356" name="Shape 1356"/>
          <p:cNvSpPr txBox="1"/>
          <p:nvPr>
            <p:ph idx="12" type="sldNum"/>
          </p:nvPr>
        </p:nvSpPr>
        <p:spPr>
          <a:xfrm>
            <a:off x="8604400" y="4590300"/>
            <a:ext cx="539700" cy="553200"/>
          </a:xfrm>
          <a:prstGeom prst="rect">
            <a:avLst/>
          </a:prstGeom>
        </p:spPr>
        <p:txBody>
          <a:bodyPr anchorCtr="0" anchor="ctr" bIns="91425" lIns="91425" rIns="91425" wrap="square" tIns="91425">
            <a:noAutofit/>
          </a:bodyPr>
          <a:lstStyle/>
          <a:p>
            <a:pPr indent="0" lvl="0" marL="0" rtl="0">
              <a:spcBef>
                <a:spcPts val="0"/>
              </a:spcBef>
              <a:buNone/>
            </a:pPr>
            <a:fld id="{00000000-1234-1234-1234-123412341234}" type="slidenum">
              <a:rPr lang="en"/>
              <a:t>‹#›</a:t>
            </a:fld>
          </a:p>
        </p:txBody>
      </p:sp>
    </p:spTree>
  </p:cSld>
  <p:clrMapOvr>
    <a:masterClrMapping/>
  </p:clrMapOvr>
</p:sld>
</file>

<file path=ppt/theme/theme1.xml><?xml version="1.0" encoding="utf-8"?>
<a:theme xmlns:a="http://schemas.openxmlformats.org/drawingml/2006/main" xmlns:r="http://schemas.openxmlformats.org/officeDocument/2006/relationships" name="Wolsey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livia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